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5143500" cx="9144000"/>
  <p:notesSz cx="6858000" cy="9144000"/>
  <p:embeddedFontLst>
    <p:embeddedFont>
      <p:font typeface="Funnel Display"/>
      <p:regular r:id="rId87"/>
      <p:bold r:id="rId88"/>
    </p:embeddedFont>
    <p:embeddedFont>
      <p:font typeface="Instrument Sans SemiBold"/>
      <p:regular r:id="rId89"/>
      <p:bold r:id="rId90"/>
      <p:italic r:id="rId91"/>
      <p:boldItalic r:id="rId92"/>
    </p:embeddedFont>
    <p:embeddedFont>
      <p:font typeface="Funnel Display Light"/>
      <p:regular r:id="rId93"/>
      <p:bold r:id="rId94"/>
    </p:embeddedFont>
    <p:embeddedFont>
      <p:font typeface="Instrument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19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C31AEC4-3AE5-4DDC-B856-EBBD7CF7CAAB}">
  <a:tblStyle styleId="{BC31AEC4-3AE5-4DDC-B856-EBBD7CF7CAA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92"/>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InstrumentSans-regular.fntdata"/><Relationship Id="rId94" Type="http://schemas.openxmlformats.org/officeDocument/2006/relationships/font" Target="fonts/FunnelDisplayLight-bold.fntdata"/><Relationship Id="rId97" Type="http://schemas.openxmlformats.org/officeDocument/2006/relationships/font" Target="fonts/InstrumentSans-italic.fntdata"/><Relationship Id="rId96" Type="http://schemas.openxmlformats.org/officeDocument/2006/relationships/font" Target="fonts/InstrumentSans-bold.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InstrumentSans-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InstrumentSansSemiBold-italic.fntdata"/><Relationship Id="rId90" Type="http://schemas.openxmlformats.org/officeDocument/2006/relationships/font" Target="fonts/InstrumentSansSemiBold-bold.fntdata"/><Relationship Id="rId93" Type="http://schemas.openxmlformats.org/officeDocument/2006/relationships/font" Target="fonts/FunnelDisplayLight-regular.fntdata"/><Relationship Id="rId92" Type="http://schemas.openxmlformats.org/officeDocument/2006/relationships/font" Target="fonts/InstrumentSansSemiBold-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FunnelDisplay-bold.fntdata"/><Relationship Id="rId87" Type="http://schemas.openxmlformats.org/officeDocument/2006/relationships/font" Target="fonts/FunnelDisplay-regular.fntdata"/><Relationship Id="rId89" Type="http://schemas.openxmlformats.org/officeDocument/2006/relationships/font" Target="fonts/InstrumentSansSemiBold-regular.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7c28e28b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7c28e28b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71fb14c26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371fb14c26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a034bc39b7_2_1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2a034bc39b7_2_1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371fb14c26f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371fb14c26f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71fb14c26f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71fb14c26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ad663d60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cad663d60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cad663d604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cad663d604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034bc39b7_2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034bc39b7_2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43caaa01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d43caaa01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a034bc39b7_2_1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a034bc39b7_2_1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a0f2b7cb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a0f2b7cb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a034bc39b7_2_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a034bc39b7_2_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a0f2b7cbcd_2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a0f2b7cbcd_2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2a0f2b7cbc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2a0f2b7cbc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cad663d604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cad663d60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84f64c21d2_1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84f64c21d2_1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35c9ca25d54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35c9ca25d54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ec6ae37f67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ec6ae37f67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ec6ae37f67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ec6ae37f67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ec6ae37f67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ec6ae37f67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ec6ae37f67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ec6ae37f67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2a034bc39b7_2_1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2a034bc39b7_2_1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cbda8a9b0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cbda8a9b0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35c9ca25d54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35c9ca25d54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5c9ca25d5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5c9ca25d5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0809777e5d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30809777e5d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0809777e5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2" name="Google Shape;672;g30809777e5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a034bc39b7_2_1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a034bc39b7_2_1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072bfecec2_0_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072bfecec2_0_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a034bc39b7_2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a034bc39b7_2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a034bc39b7_2_1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a034bc39b7_2_1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109d88a23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109d88a23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30624d771b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30624d771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a034bc39b7_2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a034bc39b7_2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a034bc39b7_2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a034bc39b7_2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a034bc39b7_2_1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a034bc39b7_2_1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2a034bc39b7_2_1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2a034bc39b7_2_1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2a034bc39b7_2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2a034bc39b7_2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2a034bc39b7_2_15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2a034bc39b7_2_15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a034bc39b7_2_1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a034bc39b7_2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2a034bc39b7_2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2a034bc39b7_2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a034bc39b7_2_1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a034bc39b7_2_1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a034bc39b7_2_9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2a034bc39b7_2_9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5f277d619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5f277d619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71fb14c26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71fb14c26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35f277d619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35f277d619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35f277d619b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35f277d619b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35f277d619b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35f277d619b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a034bc39b7_2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a034bc39b7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f1d65bb04e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f1d65bb04e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84f64c21d2_1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84f64c21d2_1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a0f2b7cbcd_2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a0f2b7cbcd_2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5" name="Shape 1105"/>
        <p:cNvGrpSpPr/>
        <p:nvPr/>
      </p:nvGrpSpPr>
      <p:grpSpPr>
        <a:xfrm>
          <a:off x="0" y="0"/>
          <a:ext cx="0" cy="0"/>
          <a:chOff x="0" y="0"/>
          <a:chExt cx="0" cy="0"/>
        </a:xfrm>
      </p:grpSpPr>
      <p:sp>
        <p:nvSpPr>
          <p:cNvPr id="1106" name="Google Shape;1106;g2859d06894a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2859d06894a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 name="Shape 1149"/>
        <p:cNvGrpSpPr/>
        <p:nvPr/>
      </p:nvGrpSpPr>
      <p:grpSpPr>
        <a:xfrm>
          <a:off x="0" y="0"/>
          <a:ext cx="0" cy="0"/>
          <a:chOff x="0" y="0"/>
          <a:chExt cx="0" cy="0"/>
        </a:xfrm>
      </p:grpSpPr>
      <p:sp>
        <p:nvSpPr>
          <p:cNvPr id="1150" name="Google Shape;1150;g304794001e5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 name="Google Shape;1151;g304794001e5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b="1" sz="100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304794001e5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304794001e5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371fb14c26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71fb14c26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6" name="Shape 1206"/>
        <p:cNvGrpSpPr/>
        <p:nvPr/>
      </p:nvGrpSpPr>
      <p:grpSpPr>
        <a:xfrm>
          <a:off x="0" y="0"/>
          <a:ext cx="0" cy="0"/>
          <a:chOff x="0" y="0"/>
          <a:chExt cx="0" cy="0"/>
        </a:xfrm>
      </p:grpSpPr>
      <p:sp>
        <p:nvSpPr>
          <p:cNvPr id="1207" name="Google Shape;1207;g304794001e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8" name="Google Shape;1208;g304794001e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sz="100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304794001e5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304794001e5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000">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286af31fbc1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286af31fbc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3072bfecec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3072bfecec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3" name="Shape 1293"/>
        <p:cNvGrpSpPr/>
        <p:nvPr/>
      </p:nvGrpSpPr>
      <p:grpSpPr>
        <a:xfrm>
          <a:off x="0" y="0"/>
          <a:ext cx="0" cy="0"/>
          <a:chOff x="0" y="0"/>
          <a:chExt cx="0" cy="0"/>
        </a:xfrm>
      </p:grpSpPr>
      <p:sp>
        <p:nvSpPr>
          <p:cNvPr id="1294" name="Google Shape;1294;g3072bfecec2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5" name="Google Shape;1295;g3072bfecec2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1" name="Shape 1301"/>
        <p:cNvGrpSpPr/>
        <p:nvPr/>
      </p:nvGrpSpPr>
      <p:grpSpPr>
        <a:xfrm>
          <a:off x="0" y="0"/>
          <a:ext cx="0" cy="0"/>
          <a:chOff x="0" y="0"/>
          <a:chExt cx="0" cy="0"/>
        </a:xfrm>
      </p:grpSpPr>
      <p:sp>
        <p:nvSpPr>
          <p:cNvPr id="1302" name="Google Shape;1302;g286af31fbc1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3" name="Google Shape;1303;g286af31fbc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g3072bfecec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9" name="Google Shape;1319;g3072bfecec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cad663d604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7" name="Google Shape;1327;gcad663d604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a0f2b7e996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a0f2b7e996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d43caaa01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2d43caaa0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this slide for a strong introduction in the beginning or at the end of the presentation (if you want to lead with the problem first).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371fb14c26f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371fb14c26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cad663d604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cad663d604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3" name="Shape 1443"/>
        <p:cNvGrpSpPr/>
        <p:nvPr/>
      </p:nvGrpSpPr>
      <p:grpSpPr>
        <a:xfrm>
          <a:off x="0" y="0"/>
          <a:ext cx="0" cy="0"/>
          <a:chOff x="0" y="0"/>
          <a:chExt cx="0" cy="0"/>
        </a:xfrm>
      </p:grpSpPr>
      <p:sp>
        <p:nvSpPr>
          <p:cNvPr id="1444" name="Google Shape;1444;g2a034bc39b7_2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5" name="Google Shape;1445;g2a034bc39b7_2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If you want to be serious about secrets detection you would need all these components in your platform. GitGuardian checks all these boxes.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g2a034bc39b7_2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9" name="Google Shape;1469;g2a034bc39b7_2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 1: </a:t>
            </a:r>
            <a:r>
              <a:rPr lang="en">
                <a:solidFill>
                  <a:schemeClr val="dk1"/>
                </a:solidFill>
              </a:rPr>
              <a:t>Secrets managers are a great alternative (vs. hardcoding) but developers can still copy/paste secrets in code and elsewhere. So you might have a secrets manager like vault but it is not enough. We just showed you what we see in the internal perimeter.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Challenge 2: </a:t>
            </a:r>
            <a:r>
              <a:rPr lang="en">
                <a:solidFill>
                  <a:schemeClr val="dk1"/>
                </a:solidFill>
              </a:rPr>
              <a:t>Security teams need visibility over their internal software supply chain and external attack surface, including public GitHub. Because developers not only expose secrets in code but there are other data sources like dev collaboration tools that you should be monitoring.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Challenge 3: Everybody is doing detection in some form whether it is the manual review or open source scanners. But security needs help prioritizing, investigating, and remediating incidents with the help of devs who own the context.</a:t>
            </a:r>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2d43caaa01f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2d43caaa01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use this slide for a strong introduction in the beginning or at the end of the presentation (if you want to lead with the problem first).</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a0f2b7e99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a0f2b7e99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All our modules are enterprise ready.</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ASK</a:t>
            </a:r>
            <a:endParaRPr/>
          </a:p>
          <a:p>
            <a:pPr indent="-298450" lvl="0" marL="457200" rtl="0" algn="l">
              <a:spcBef>
                <a:spcPts val="0"/>
              </a:spcBef>
              <a:spcAft>
                <a:spcPts val="0"/>
              </a:spcAft>
              <a:buSzPts val="1100"/>
              <a:buChar char="-"/>
            </a:pPr>
            <a:r>
              <a:rPr lang="en"/>
              <a:t>What is your experience scaling security tooling to cover all your applications and services (at least the business-critical ones)?</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a034bc39b7_2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2a034bc39b7_2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Take the first step in enhancing your secrets security posture throughout the SDLC and shed light on your security risk areas by detecting hardcoded secrets, sensitive files.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ASK</a:t>
            </a:r>
            <a:endParaRPr>
              <a:solidFill>
                <a:schemeClr val="dk1"/>
              </a:solidFill>
            </a:endParaRPr>
          </a:p>
          <a:p>
            <a:pPr indent="0" lvl="0" marL="457200" rtl="0" algn="l">
              <a:spcBef>
                <a:spcPts val="0"/>
              </a:spcBef>
              <a:spcAft>
                <a:spcPts val="0"/>
              </a:spcAft>
              <a:buClr>
                <a:schemeClr val="dk1"/>
              </a:buClr>
              <a:buSzPts val="1100"/>
              <a:buFont typeface="Arial"/>
              <a:buNone/>
            </a:pPr>
            <a:r>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is your current DevOps environment? GitHub, GitLab, BitBucket specify cloud or on-prem for each SCM used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What CI/CD systems are you using?</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1" name="Shape 1551"/>
        <p:cNvGrpSpPr/>
        <p:nvPr/>
      </p:nvGrpSpPr>
      <p:grpSpPr>
        <a:xfrm>
          <a:off x="0" y="0"/>
          <a:ext cx="0" cy="0"/>
          <a:chOff x="0" y="0"/>
          <a:chExt cx="0" cy="0"/>
        </a:xfrm>
      </p:grpSpPr>
      <p:sp>
        <p:nvSpPr>
          <p:cNvPr id="1552" name="Google Shape;1552;gcad663d60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3" name="Google Shape;1553;gcad663d60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cad663d604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cad663d604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9" name="Shape 1569"/>
        <p:cNvGrpSpPr/>
        <p:nvPr/>
      </p:nvGrpSpPr>
      <p:grpSpPr>
        <a:xfrm>
          <a:off x="0" y="0"/>
          <a:ext cx="0" cy="0"/>
          <a:chOff x="0" y="0"/>
          <a:chExt cx="0" cy="0"/>
        </a:xfrm>
      </p:grpSpPr>
      <p:sp>
        <p:nvSpPr>
          <p:cNvPr id="1570" name="Google Shape;1570;g29aa22a78eb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1" name="Google Shape;1571;g29aa22a78eb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9" name="Shape 1579"/>
        <p:cNvGrpSpPr/>
        <p:nvPr/>
      </p:nvGrpSpPr>
      <p:grpSpPr>
        <a:xfrm>
          <a:off x="0" y="0"/>
          <a:ext cx="0" cy="0"/>
          <a:chOff x="0" y="0"/>
          <a:chExt cx="0" cy="0"/>
        </a:xfrm>
      </p:grpSpPr>
      <p:sp>
        <p:nvSpPr>
          <p:cNvPr id="1580" name="Google Shape;1580;g371fb14c26f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1" name="Google Shape;1581;g371fb14c26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034bc39b7_2_9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034bc39b7_2_9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3" name="Shape 1583"/>
        <p:cNvGrpSpPr/>
        <p:nvPr/>
      </p:nvGrpSpPr>
      <p:grpSpPr>
        <a:xfrm>
          <a:off x="0" y="0"/>
          <a:ext cx="0" cy="0"/>
          <a:chOff x="0" y="0"/>
          <a:chExt cx="0" cy="0"/>
        </a:xfrm>
      </p:grpSpPr>
      <p:sp>
        <p:nvSpPr>
          <p:cNvPr id="1584" name="Google Shape;1584;gcad663d604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5" name="Google Shape;1585;gcad663d604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371fb14c26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371fb14c26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hyperlink" Target="http://www.gitguardian.com" TargetMode="External"/><Relationship Id="rId4"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www.gitguardian.com/monitor-internal-repositories-for-secrets" TargetMode="External"/><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8.png"/><Relationship Id="rId3" Type="http://schemas.openxmlformats.org/officeDocument/2006/relationships/hyperlink" Target="https://www.gitguardian.com/monitor-internal-repositories-for-secrets" TargetMode="Externa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8.png"/><Relationship Id="rId3" Type="http://schemas.openxmlformats.org/officeDocument/2006/relationships/image" Target="../media/image7.png"/><Relationship Id="rId4" Type="http://schemas.openxmlformats.org/officeDocument/2006/relationships/image" Target="../media/image1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Internal">
  <p:cSld name="SECTION_HEADER_2">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idx="1" type="subTitle"/>
          </p:nvPr>
        </p:nvSpPr>
        <p:spPr>
          <a:xfrm>
            <a:off x="365700" y="2934768"/>
            <a:ext cx="8412600" cy="418500"/>
          </a:xfrm>
          <a:prstGeom prst="rect">
            <a:avLst/>
          </a:prstGeom>
        </p:spPr>
        <p:txBody>
          <a:bodyPr anchorCtr="0" anchor="ctr" bIns="0" lIns="0" spcFirstLastPara="1" rIns="0" wrap="square" tIns="0">
            <a:spAutoFit/>
          </a:bodyPr>
          <a:lstStyle>
            <a:lvl1pPr lvl="0" rtl="0" algn="ctr">
              <a:lnSpc>
                <a:spcPct val="100000"/>
              </a:lnSpc>
              <a:spcBef>
                <a:spcPts val="0"/>
              </a:spcBef>
              <a:spcAft>
                <a:spcPts val="0"/>
              </a:spcAft>
              <a:buClr>
                <a:schemeClr val="accent1"/>
              </a:buClr>
              <a:buSzPts val="1600"/>
              <a:buNone/>
              <a:defRPr sz="1600">
                <a:solidFill>
                  <a:schemeClr val="accent1"/>
                </a:solidFill>
              </a:defRPr>
            </a:lvl1pPr>
            <a:lvl2pPr lvl="1" rtl="0" algn="ctr">
              <a:lnSpc>
                <a:spcPct val="100000"/>
              </a:lnSpc>
              <a:spcBef>
                <a:spcPts val="0"/>
              </a:spcBef>
              <a:spcAft>
                <a:spcPts val="0"/>
              </a:spcAft>
              <a:buClr>
                <a:srgbClr val="FFFFFF"/>
              </a:buClr>
              <a:buSzPts val="2200"/>
              <a:buNone/>
              <a:defRPr sz="2200">
                <a:solidFill>
                  <a:srgbClr val="FFFFFF"/>
                </a:solidFill>
              </a:defRPr>
            </a:lvl2pPr>
            <a:lvl3pPr lvl="2" rtl="0" algn="ctr">
              <a:lnSpc>
                <a:spcPct val="100000"/>
              </a:lnSpc>
              <a:spcBef>
                <a:spcPts val="0"/>
              </a:spcBef>
              <a:spcAft>
                <a:spcPts val="0"/>
              </a:spcAft>
              <a:buClr>
                <a:srgbClr val="FFFFFF"/>
              </a:buClr>
              <a:buSzPts val="2200"/>
              <a:buNone/>
              <a:defRPr sz="2200">
                <a:solidFill>
                  <a:srgbClr val="FFFFFF"/>
                </a:solidFill>
              </a:defRPr>
            </a:lvl3pPr>
            <a:lvl4pPr lvl="3" rtl="0" algn="ctr">
              <a:lnSpc>
                <a:spcPct val="100000"/>
              </a:lnSpc>
              <a:spcBef>
                <a:spcPts val="0"/>
              </a:spcBef>
              <a:spcAft>
                <a:spcPts val="0"/>
              </a:spcAft>
              <a:buClr>
                <a:srgbClr val="FFFFFF"/>
              </a:buClr>
              <a:buSzPts val="2200"/>
              <a:buNone/>
              <a:defRPr sz="2200">
                <a:solidFill>
                  <a:srgbClr val="FFFFFF"/>
                </a:solidFill>
              </a:defRPr>
            </a:lvl4pPr>
            <a:lvl5pPr lvl="4" rtl="0" algn="ctr">
              <a:lnSpc>
                <a:spcPct val="100000"/>
              </a:lnSpc>
              <a:spcBef>
                <a:spcPts val="0"/>
              </a:spcBef>
              <a:spcAft>
                <a:spcPts val="0"/>
              </a:spcAft>
              <a:buClr>
                <a:srgbClr val="FFFFFF"/>
              </a:buClr>
              <a:buSzPts val="2200"/>
              <a:buNone/>
              <a:defRPr sz="2200">
                <a:solidFill>
                  <a:srgbClr val="FFFFFF"/>
                </a:solidFill>
              </a:defRPr>
            </a:lvl5pPr>
            <a:lvl6pPr lvl="5" rtl="0" algn="ctr">
              <a:lnSpc>
                <a:spcPct val="100000"/>
              </a:lnSpc>
              <a:spcBef>
                <a:spcPts val="0"/>
              </a:spcBef>
              <a:spcAft>
                <a:spcPts val="0"/>
              </a:spcAft>
              <a:buClr>
                <a:srgbClr val="FFFFFF"/>
              </a:buClr>
              <a:buSzPts val="2200"/>
              <a:buNone/>
              <a:defRPr sz="2200">
                <a:solidFill>
                  <a:srgbClr val="FFFFFF"/>
                </a:solidFill>
              </a:defRPr>
            </a:lvl6pPr>
            <a:lvl7pPr lvl="6" rtl="0" algn="ctr">
              <a:lnSpc>
                <a:spcPct val="100000"/>
              </a:lnSpc>
              <a:spcBef>
                <a:spcPts val="0"/>
              </a:spcBef>
              <a:spcAft>
                <a:spcPts val="0"/>
              </a:spcAft>
              <a:buClr>
                <a:srgbClr val="FFFFFF"/>
              </a:buClr>
              <a:buSzPts val="2200"/>
              <a:buNone/>
              <a:defRPr sz="2200">
                <a:solidFill>
                  <a:srgbClr val="FFFFFF"/>
                </a:solidFill>
              </a:defRPr>
            </a:lvl7pPr>
            <a:lvl8pPr lvl="7" rtl="0" algn="ctr">
              <a:lnSpc>
                <a:spcPct val="100000"/>
              </a:lnSpc>
              <a:spcBef>
                <a:spcPts val="0"/>
              </a:spcBef>
              <a:spcAft>
                <a:spcPts val="0"/>
              </a:spcAft>
              <a:buClr>
                <a:srgbClr val="FFFFFF"/>
              </a:buClr>
              <a:buSzPts val="2200"/>
              <a:buNone/>
              <a:defRPr sz="2200">
                <a:solidFill>
                  <a:srgbClr val="FFFFFF"/>
                </a:solidFill>
              </a:defRPr>
            </a:lvl8pPr>
            <a:lvl9pPr lvl="8" rtl="0" algn="ctr">
              <a:lnSpc>
                <a:spcPct val="100000"/>
              </a:lnSpc>
              <a:spcBef>
                <a:spcPts val="0"/>
              </a:spcBef>
              <a:spcAft>
                <a:spcPts val="0"/>
              </a:spcAft>
              <a:buClr>
                <a:srgbClr val="FFFFFF"/>
              </a:buClr>
              <a:buSzPts val="2200"/>
              <a:buNone/>
              <a:defRPr sz="2200">
                <a:solidFill>
                  <a:srgbClr val="FFFFFF"/>
                </a:solidFill>
              </a:defRPr>
            </a:lvl9pPr>
          </a:lstStyle>
          <a:p/>
        </p:txBody>
      </p:sp>
      <p:sp>
        <p:nvSpPr>
          <p:cNvPr id="10" name="Google Shape;10;p2"/>
          <p:cNvSpPr txBox="1"/>
          <p:nvPr>
            <p:ph type="ctrTitle"/>
          </p:nvPr>
        </p:nvSpPr>
        <p:spPr>
          <a:xfrm>
            <a:off x="365700" y="2297400"/>
            <a:ext cx="8412600" cy="548700"/>
          </a:xfrm>
          <a:prstGeom prst="rect">
            <a:avLst/>
          </a:prstGeom>
        </p:spPr>
        <p:txBody>
          <a:bodyPr anchorCtr="0" anchor="ctr" bIns="0" lIns="0" spcFirstLastPara="1" rIns="0" wrap="square" tIns="0">
            <a:sp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pic>
        <p:nvPicPr>
          <p:cNvPr id="11" name="Google Shape;11;p2"/>
          <p:cNvPicPr preferRelativeResize="0"/>
          <p:nvPr/>
        </p:nvPicPr>
        <p:blipFill>
          <a:blip r:embed="rId2">
            <a:alphaModFix/>
          </a:blip>
          <a:stretch>
            <a:fillRect/>
          </a:stretch>
        </p:blipFill>
        <p:spPr>
          <a:xfrm>
            <a:off x="301825" y="4581225"/>
            <a:ext cx="237600" cy="237600"/>
          </a:xfrm>
          <a:prstGeom prst="rect">
            <a:avLst/>
          </a:prstGeom>
          <a:noFill/>
          <a:ln>
            <a:noFill/>
          </a:ln>
        </p:spPr>
      </p:pic>
      <p:sp>
        <p:nvSpPr>
          <p:cNvPr id="12" name="Google Shape;12;p2"/>
          <p:cNvSpPr txBox="1"/>
          <p:nvPr>
            <p:ph idx="2" type="subTitle"/>
          </p:nvPr>
        </p:nvSpPr>
        <p:spPr>
          <a:xfrm>
            <a:off x="613700" y="4604775"/>
            <a:ext cx="2322600" cy="190500"/>
          </a:xfrm>
          <a:prstGeom prst="rect">
            <a:avLst/>
          </a:prstGeom>
        </p:spPr>
        <p:txBody>
          <a:bodyPr anchorCtr="0" anchor="t" bIns="0" lIns="0" spcFirstLastPara="1" rIns="0" wrap="square" tIns="0">
            <a:noAutofit/>
          </a:bodyPr>
          <a:lstStyle>
            <a:lvl1pPr lvl="0">
              <a:spcBef>
                <a:spcPts val="0"/>
              </a:spcBef>
              <a:spcAft>
                <a:spcPts val="0"/>
              </a:spcAft>
              <a:buClr>
                <a:schemeClr val="lt2"/>
              </a:buClr>
              <a:buSzPts val="1200"/>
              <a:buNone/>
              <a:defRPr sz="1200">
                <a:solidFill>
                  <a:schemeClr val="lt2"/>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900"/>
              <a:buNone/>
              <a:defRPr/>
            </a:lvl6pPr>
            <a:lvl7pPr lvl="6">
              <a:spcBef>
                <a:spcPts val="0"/>
              </a:spcBef>
              <a:spcAft>
                <a:spcPts val="0"/>
              </a:spcAft>
              <a:buSzPts val="900"/>
              <a:buNone/>
              <a:defRPr/>
            </a:lvl7pPr>
            <a:lvl8pPr lvl="7">
              <a:spcBef>
                <a:spcPts val="0"/>
              </a:spcBef>
              <a:spcAft>
                <a:spcPts val="0"/>
              </a:spcAft>
              <a:buSzPts val="900"/>
              <a:buNone/>
              <a:defRPr/>
            </a:lvl8pPr>
            <a:lvl9pPr lvl="8">
              <a:spcBef>
                <a:spcPts val="0"/>
              </a:spcBef>
              <a:spcAft>
                <a:spcPts val="0"/>
              </a:spcAft>
              <a:buSzPts val="900"/>
              <a:buNone/>
              <a:defRPr/>
            </a:lvl9pPr>
          </a:lstStyle>
          <a:p/>
        </p:txBody>
      </p:sp>
      <p:pic>
        <p:nvPicPr>
          <p:cNvPr id="13" name="Google Shape;13;p2"/>
          <p:cNvPicPr preferRelativeResize="0"/>
          <p:nvPr/>
        </p:nvPicPr>
        <p:blipFill rotWithShape="1">
          <a:blip r:embed="rId3">
            <a:alphaModFix/>
          </a:blip>
          <a:srcRect b="0" l="11071" r="11071" t="0"/>
          <a:stretch/>
        </p:blipFill>
        <p:spPr>
          <a:xfrm>
            <a:off x="3960125" y="898325"/>
            <a:ext cx="1223751" cy="1569701"/>
          </a:xfrm>
          <a:prstGeom prst="rect">
            <a:avLst/>
          </a:prstGeom>
          <a:noFill/>
          <a:ln>
            <a:noFill/>
          </a:ln>
        </p:spPr>
      </p:pic>
      <p:sp>
        <p:nvSpPr>
          <p:cNvPr id="14" name="Google Shape;14;p2"/>
          <p:cNvSpPr txBox="1"/>
          <p:nvPr>
            <p:ph idx="3" type="subTitle"/>
          </p:nvPr>
        </p:nvSpPr>
        <p:spPr>
          <a:xfrm>
            <a:off x="6428225" y="4604775"/>
            <a:ext cx="2322600" cy="190500"/>
          </a:xfrm>
          <a:prstGeom prst="rect">
            <a:avLst/>
          </a:prstGeom>
        </p:spPr>
        <p:txBody>
          <a:bodyPr anchorCtr="0" anchor="t" bIns="0" lIns="0" spcFirstLastPara="1" rIns="0" wrap="square" tIns="0">
            <a:noAutofit/>
          </a:bodyPr>
          <a:lstStyle>
            <a:lvl1pPr lvl="0" rtl="0" algn="r">
              <a:spcBef>
                <a:spcPts val="0"/>
              </a:spcBef>
              <a:spcAft>
                <a:spcPts val="0"/>
              </a:spcAft>
              <a:buClr>
                <a:schemeClr val="lt2"/>
              </a:buClr>
              <a:buSzPts val="1200"/>
              <a:buNone/>
              <a:defRPr sz="12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Only 2 1">
  <p:cSld name="TITLE_ONLY_2_1_1">
    <p:bg>
      <p:bgPr>
        <a:solidFill>
          <a:schemeClr val="lt1"/>
        </a:solidFill>
      </p:bgPr>
    </p:bg>
    <p:spTree>
      <p:nvGrpSpPr>
        <p:cNvPr id="52" name="Shape 52"/>
        <p:cNvGrpSpPr/>
        <p:nvPr/>
      </p:nvGrpSpPr>
      <p:grpSpPr>
        <a:xfrm>
          <a:off x="0" y="0"/>
          <a:ext cx="0" cy="0"/>
          <a:chOff x="0" y="0"/>
          <a:chExt cx="0" cy="0"/>
        </a:xfrm>
      </p:grpSpPr>
      <p:cxnSp>
        <p:nvCxnSpPr>
          <p:cNvPr id="53" name="Google Shape;53;p11"/>
          <p:cNvCxnSpPr/>
          <p:nvPr/>
        </p:nvCxnSpPr>
        <p:spPr>
          <a:xfrm>
            <a:off x="335275" y="4854300"/>
            <a:ext cx="8466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p:cSld name="TITLE_ONLY_1">
    <p:bg>
      <p:bgPr>
        <a:solidFill>
          <a:schemeClr val="dk1"/>
        </a:solidFill>
      </p:bgPr>
    </p:bg>
    <p:spTree>
      <p:nvGrpSpPr>
        <p:cNvPr id="54" name="Shape 54"/>
        <p:cNvGrpSpPr/>
        <p:nvPr/>
      </p:nvGrpSpPr>
      <p:grpSpPr>
        <a:xfrm>
          <a:off x="0" y="0"/>
          <a:ext cx="0" cy="0"/>
          <a:chOff x="0" y="0"/>
          <a:chExt cx="0" cy="0"/>
        </a:xfrm>
      </p:grpSpPr>
      <p:pic>
        <p:nvPicPr>
          <p:cNvPr id="55" name="Google Shape;55;p12"/>
          <p:cNvPicPr preferRelativeResize="0"/>
          <p:nvPr/>
        </p:nvPicPr>
        <p:blipFill rotWithShape="1">
          <a:blip r:embed="rId2">
            <a:alphaModFix amt="60000"/>
          </a:blip>
          <a:srcRect b="20286" l="0" r="0" t="11083"/>
          <a:stretch/>
        </p:blipFill>
        <p:spPr>
          <a:xfrm>
            <a:off x="0" y="2851550"/>
            <a:ext cx="9144003" cy="2291951"/>
          </a:xfrm>
          <a:prstGeom prst="rect">
            <a:avLst/>
          </a:prstGeom>
          <a:noFill/>
          <a:ln>
            <a:noFill/>
          </a:ln>
        </p:spPr>
      </p:pic>
      <p:sp>
        <p:nvSpPr>
          <p:cNvPr id="56" name="Google Shape;56;p12"/>
          <p:cNvSpPr txBox="1"/>
          <p:nvPr/>
        </p:nvSpPr>
        <p:spPr>
          <a:xfrm>
            <a:off x="3408800" y="2734500"/>
            <a:ext cx="2326200" cy="1317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 sz="1300">
                <a:solidFill>
                  <a:srgbClr val="5989F8"/>
                </a:solidFill>
                <a:uFill>
                  <a:noFill/>
                </a:uFill>
                <a:latin typeface="Instrument Sans"/>
                <a:ea typeface="Instrument Sans"/>
                <a:cs typeface="Instrument Sans"/>
                <a:sym typeface="Instrument Sans"/>
                <a:hlinkClick r:id="rId3">
                  <a:extLst>
                    <a:ext uri="{A12FA001-AC4F-418D-AE19-62706E023703}">
                      <ahyp:hlinkClr val="tx"/>
                    </a:ext>
                  </a:extLst>
                </a:hlinkClick>
              </a:rPr>
              <a:t>gitguardian.com</a:t>
            </a:r>
            <a:endParaRPr sz="1300">
              <a:solidFill>
                <a:srgbClr val="5989F8"/>
              </a:solidFill>
              <a:latin typeface="Instrument Sans"/>
              <a:ea typeface="Instrument Sans"/>
              <a:cs typeface="Instrument Sans"/>
              <a:sym typeface="Instrument Sans"/>
            </a:endParaRPr>
          </a:p>
        </p:txBody>
      </p:sp>
      <p:pic>
        <p:nvPicPr>
          <p:cNvPr id="57" name="Google Shape;57;p12"/>
          <p:cNvPicPr preferRelativeResize="0"/>
          <p:nvPr/>
        </p:nvPicPr>
        <p:blipFill>
          <a:blip r:embed="rId4">
            <a:alphaModFix/>
          </a:blip>
          <a:stretch>
            <a:fillRect/>
          </a:stretch>
        </p:blipFill>
        <p:spPr>
          <a:xfrm>
            <a:off x="2990950" y="911075"/>
            <a:ext cx="3161948" cy="1039075"/>
          </a:xfrm>
          <a:prstGeom prst="rect">
            <a:avLst/>
          </a:prstGeom>
          <a:noFill/>
          <a:ln>
            <a:noFill/>
          </a:ln>
        </p:spPr>
      </p:pic>
      <p:sp>
        <p:nvSpPr>
          <p:cNvPr id="58" name="Google Shape;58;p12"/>
          <p:cNvSpPr txBox="1"/>
          <p:nvPr>
            <p:ph type="title"/>
          </p:nvPr>
        </p:nvSpPr>
        <p:spPr>
          <a:xfrm>
            <a:off x="2193075" y="2258355"/>
            <a:ext cx="4757700" cy="378900"/>
          </a:xfrm>
          <a:prstGeom prst="rect">
            <a:avLst/>
          </a:prstGeom>
        </p:spPr>
        <p:txBody>
          <a:bodyPr anchorCtr="0" anchor="t" bIns="0" lIns="0" spcFirstLastPara="1" rIns="0" wrap="square" tIns="0">
            <a:noAutofit/>
          </a:bodyPr>
          <a:lstStyle>
            <a:lvl1pPr lvl="0" algn="ctr">
              <a:lnSpc>
                <a:spcPct val="115000"/>
              </a:lnSpc>
              <a:spcBef>
                <a:spcPts val="0"/>
              </a:spcBef>
              <a:spcAft>
                <a:spcPts val="0"/>
              </a:spcAft>
              <a:buClr>
                <a:schemeClr val="lt1"/>
              </a:buClr>
              <a:buSzPts val="1700"/>
              <a:buFont typeface="Instrument Sans"/>
              <a:buNone/>
              <a:defRPr b="0" sz="1700">
                <a:solidFill>
                  <a:schemeClr val="lt1"/>
                </a:solidFill>
                <a:latin typeface="Instrument Sans"/>
                <a:ea typeface="Instrument Sans"/>
                <a:cs typeface="Instrument Sans"/>
                <a:sym typeface="Instrument Sans"/>
              </a:defRPr>
            </a:lvl1pPr>
            <a:lvl2pPr lvl="1" algn="ctr">
              <a:lnSpc>
                <a:spcPct val="115000"/>
              </a:lnSpc>
              <a:spcBef>
                <a:spcPts val="0"/>
              </a:spcBef>
              <a:spcAft>
                <a:spcPts val="0"/>
              </a:spcAft>
              <a:buSzPts val="2100"/>
              <a:buNone/>
              <a:defRPr sz="2100"/>
            </a:lvl2pPr>
            <a:lvl3pPr lvl="2" algn="ctr">
              <a:lnSpc>
                <a:spcPct val="115000"/>
              </a:lnSpc>
              <a:spcBef>
                <a:spcPts val="0"/>
              </a:spcBef>
              <a:spcAft>
                <a:spcPts val="0"/>
              </a:spcAft>
              <a:buSzPts val="2100"/>
              <a:buNone/>
              <a:defRPr sz="2100"/>
            </a:lvl3pPr>
            <a:lvl4pPr lvl="3" algn="ctr">
              <a:lnSpc>
                <a:spcPct val="115000"/>
              </a:lnSpc>
              <a:spcBef>
                <a:spcPts val="0"/>
              </a:spcBef>
              <a:spcAft>
                <a:spcPts val="0"/>
              </a:spcAft>
              <a:buSzPts val="2100"/>
              <a:buNone/>
              <a:defRPr sz="2100"/>
            </a:lvl4pPr>
            <a:lvl5pPr lvl="4" algn="ctr">
              <a:lnSpc>
                <a:spcPct val="115000"/>
              </a:lnSpc>
              <a:spcBef>
                <a:spcPts val="0"/>
              </a:spcBef>
              <a:spcAft>
                <a:spcPts val="0"/>
              </a:spcAft>
              <a:buSzPts val="2100"/>
              <a:buNone/>
              <a:defRPr sz="2100"/>
            </a:lvl5pPr>
            <a:lvl6pPr lvl="5" algn="ctr">
              <a:lnSpc>
                <a:spcPct val="115000"/>
              </a:lnSpc>
              <a:spcBef>
                <a:spcPts val="0"/>
              </a:spcBef>
              <a:spcAft>
                <a:spcPts val="0"/>
              </a:spcAft>
              <a:buSzPts val="2100"/>
              <a:buNone/>
              <a:defRPr sz="2100"/>
            </a:lvl6pPr>
            <a:lvl7pPr lvl="6" algn="ctr">
              <a:lnSpc>
                <a:spcPct val="115000"/>
              </a:lnSpc>
              <a:spcBef>
                <a:spcPts val="0"/>
              </a:spcBef>
              <a:spcAft>
                <a:spcPts val="0"/>
              </a:spcAft>
              <a:buSzPts val="2100"/>
              <a:buNone/>
              <a:defRPr sz="2100"/>
            </a:lvl7pPr>
            <a:lvl8pPr lvl="7" algn="ctr">
              <a:lnSpc>
                <a:spcPct val="115000"/>
              </a:lnSpc>
              <a:spcBef>
                <a:spcPts val="0"/>
              </a:spcBef>
              <a:spcAft>
                <a:spcPts val="0"/>
              </a:spcAft>
              <a:buSzPts val="2100"/>
              <a:buNone/>
              <a:defRPr sz="2100"/>
            </a:lvl8pPr>
            <a:lvl9pPr lvl="8" algn="ctr">
              <a:lnSpc>
                <a:spcPct val="115000"/>
              </a:lnSpc>
              <a:spcBef>
                <a:spcPts val="0"/>
              </a:spcBef>
              <a:spcAft>
                <a:spcPts val="0"/>
              </a:spcAft>
              <a:buSzPts val="2100"/>
              <a:buNone/>
              <a:defRPr sz="2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l 1">
  <p:cSld name="TITLE_ONLY_1_1">
    <p:bg>
      <p:bgPr>
        <a:solidFill>
          <a:schemeClr val="dk1"/>
        </a:solidFill>
      </p:bgPr>
    </p:bg>
    <p:spTree>
      <p:nvGrpSpPr>
        <p:cNvPr id="59" name="Shape 59"/>
        <p:cNvGrpSpPr/>
        <p:nvPr/>
      </p:nvGrpSpPr>
      <p:grpSpPr>
        <a:xfrm>
          <a:off x="0" y="0"/>
          <a:ext cx="0" cy="0"/>
          <a:chOff x="0" y="0"/>
          <a:chExt cx="0" cy="0"/>
        </a:xfrm>
      </p:grpSpPr>
      <p:pic>
        <p:nvPicPr>
          <p:cNvPr id="60" name="Google Shape;60;p13"/>
          <p:cNvPicPr preferRelativeResize="0"/>
          <p:nvPr/>
        </p:nvPicPr>
        <p:blipFill rotWithShape="1">
          <a:blip r:embed="rId2">
            <a:alphaModFix amt="60000"/>
          </a:blip>
          <a:srcRect b="20286" l="0" r="0" t="11083"/>
          <a:stretch/>
        </p:blipFill>
        <p:spPr>
          <a:xfrm>
            <a:off x="0" y="2851550"/>
            <a:ext cx="9144003" cy="2291951"/>
          </a:xfrm>
          <a:prstGeom prst="rect">
            <a:avLst/>
          </a:prstGeom>
          <a:noFill/>
          <a:ln>
            <a:noFill/>
          </a:ln>
        </p:spPr>
      </p:pic>
      <p:sp>
        <p:nvSpPr>
          <p:cNvPr id="61" name="Google Shape;61;p13"/>
          <p:cNvSpPr txBox="1"/>
          <p:nvPr>
            <p:ph type="title"/>
          </p:nvPr>
        </p:nvSpPr>
        <p:spPr>
          <a:xfrm>
            <a:off x="1634250" y="1508275"/>
            <a:ext cx="5875500" cy="774000"/>
          </a:xfrm>
          <a:prstGeom prst="rect">
            <a:avLst/>
          </a:prstGeom>
        </p:spPr>
        <p:txBody>
          <a:bodyPr anchorCtr="0" anchor="t" bIns="0" lIns="0" spcFirstLastPara="1" rIns="0" wrap="square" tIns="0">
            <a:noAutofit/>
          </a:bodyPr>
          <a:lstStyle>
            <a:lvl1pPr lvl="0" rtl="0" algn="ctr">
              <a:lnSpc>
                <a:spcPct val="115000"/>
              </a:lnSpc>
              <a:spcBef>
                <a:spcPts val="0"/>
              </a:spcBef>
              <a:spcAft>
                <a:spcPts val="0"/>
              </a:spcAft>
              <a:buClr>
                <a:schemeClr val="lt1"/>
              </a:buClr>
              <a:buSzPts val="3300"/>
              <a:buNone/>
              <a:defRPr sz="3300">
                <a:solidFill>
                  <a:schemeClr val="lt1"/>
                </a:solidFill>
              </a:defRPr>
            </a:lvl1pPr>
            <a:lvl2pPr lvl="1" rtl="0" algn="ctr">
              <a:lnSpc>
                <a:spcPct val="115000"/>
              </a:lnSpc>
              <a:spcBef>
                <a:spcPts val="0"/>
              </a:spcBef>
              <a:spcAft>
                <a:spcPts val="0"/>
              </a:spcAft>
              <a:buSzPts val="2600"/>
              <a:buNone/>
              <a:defRPr/>
            </a:lvl2pPr>
            <a:lvl3pPr lvl="2" rtl="0" algn="ctr">
              <a:lnSpc>
                <a:spcPct val="115000"/>
              </a:lnSpc>
              <a:spcBef>
                <a:spcPts val="0"/>
              </a:spcBef>
              <a:spcAft>
                <a:spcPts val="0"/>
              </a:spcAft>
              <a:buSzPts val="2600"/>
              <a:buNone/>
              <a:defRPr/>
            </a:lvl3pPr>
            <a:lvl4pPr lvl="3" rtl="0" algn="ctr">
              <a:lnSpc>
                <a:spcPct val="115000"/>
              </a:lnSpc>
              <a:spcBef>
                <a:spcPts val="0"/>
              </a:spcBef>
              <a:spcAft>
                <a:spcPts val="0"/>
              </a:spcAft>
              <a:buSzPts val="2600"/>
              <a:buNone/>
              <a:defRPr/>
            </a:lvl4pPr>
            <a:lvl5pPr lvl="4" rtl="0" algn="ctr">
              <a:lnSpc>
                <a:spcPct val="115000"/>
              </a:lnSpc>
              <a:spcBef>
                <a:spcPts val="0"/>
              </a:spcBef>
              <a:spcAft>
                <a:spcPts val="0"/>
              </a:spcAft>
              <a:buSzPts val="2600"/>
              <a:buNone/>
              <a:defRPr/>
            </a:lvl5pPr>
            <a:lvl6pPr lvl="5" rtl="0" algn="ctr">
              <a:lnSpc>
                <a:spcPct val="115000"/>
              </a:lnSpc>
              <a:spcBef>
                <a:spcPts val="0"/>
              </a:spcBef>
              <a:spcAft>
                <a:spcPts val="0"/>
              </a:spcAft>
              <a:buSzPts val="2600"/>
              <a:buNone/>
              <a:defRPr/>
            </a:lvl6pPr>
            <a:lvl7pPr lvl="6" rtl="0" algn="ctr">
              <a:lnSpc>
                <a:spcPct val="115000"/>
              </a:lnSpc>
              <a:spcBef>
                <a:spcPts val="0"/>
              </a:spcBef>
              <a:spcAft>
                <a:spcPts val="0"/>
              </a:spcAft>
              <a:buSzPts val="2600"/>
              <a:buNone/>
              <a:defRPr/>
            </a:lvl7pPr>
            <a:lvl8pPr lvl="7" rtl="0" algn="ctr">
              <a:lnSpc>
                <a:spcPct val="115000"/>
              </a:lnSpc>
              <a:spcBef>
                <a:spcPts val="0"/>
              </a:spcBef>
              <a:spcAft>
                <a:spcPts val="0"/>
              </a:spcAft>
              <a:buSzPts val="2600"/>
              <a:buNone/>
              <a:defRPr/>
            </a:lvl8pPr>
            <a:lvl9pPr lvl="8" rtl="0" algn="ctr">
              <a:lnSpc>
                <a:spcPct val="115000"/>
              </a:lnSpc>
              <a:spcBef>
                <a:spcPts val="0"/>
              </a:spcBef>
              <a:spcAft>
                <a:spcPts val="0"/>
              </a:spcAft>
              <a:buSzPts val="2600"/>
              <a:buNone/>
              <a:defRPr/>
            </a:lvl9pPr>
          </a:lstStyle>
          <a:p/>
        </p:txBody>
      </p:sp>
      <p:pic>
        <p:nvPicPr>
          <p:cNvPr id="62" name="Google Shape;62;p13"/>
          <p:cNvPicPr preferRelativeResize="0"/>
          <p:nvPr/>
        </p:nvPicPr>
        <p:blipFill>
          <a:blip r:embed="rId3">
            <a:alphaModFix/>
          </a:blip>
          <a:stretch>
            <a:fillRect/>
          </a:stretch>
        </p:blipFill>
        <p:spPr>
          <a:xfrm>
            <a:off x="301825" y="4581225"/>
            <a:ext cx="237600" cy="237600"/>
          </a:xfrm>
          <a:prstGeom prst="rect">
            <a:avLst/>
          </a:prstGeom>
          <a:noFill/>
          <a:ln>
            <a:noFill/>
          </a:ln>
        </p:spPr>
      </p:pic>
      <p:sp>
        <p:nvSpPr>
          <p:cNvPr id="63" name="Google Shape;63;p13"/>
          <p:cNvSpPr txBox="1"/>
          <p:nvPr/>
        </p:nvSpPr>
        <p:spPr>
          <a:xfrm>
            <a:off x="5746200" y="4616775"/>
            <a:ext cx="3032100" cy="166500"/>
          </a:xfrm>
          <a:prstGeom prst="rect">
            <a:avLst/>
          </a:prstGeom>
          <a:noFill/>
          <a:ln>
            <a:noFill/>
          </a:ln>
        </p:spPr>
        <p:txBody>
          <a:bodyPr anchorCtr="0" anchor="t" bIns="0" lIns="0" spcFirstLastPara="1" rIns="0" wrap="square" tIns="0">
            <a:noAutofit/>
          </a:bodyPr>
          <a:lstStyle/>
          <a:p>
            <a:pPr indent="0" lvl="0" marL="0" rtl="0" algn="r">
              <a:spcBef>
                <a:spcPts val="0"/>
              </a:spcBef>
              <a:spcAft>
                <a:spcPts val="1200"/>
              </a:spcAft>
              <a:buNone/>
            </a:pPr>
            <a:r>
              <a:rPr lang="en" sz="1200">
                <a:solidFill>
                  <a:schemeClr val="lt1"/>
                </a:solidFill>
                <a:latin typeface="Instrument Sans SemiBold"/>
                <a:ea typeface="Instrument Sans SemiBold"/>
                <a:cs typeface="Instrument Sans SemiBold"/>
                <a:sym typeface="Instrument Sans SemiBold"/>
              </a:rPr>
              <a:t>GitGuardian </a:t>
            </a:r>
            <a:endParaRPr sz="1200">
              <a:solidFill>
                <a:schemeClr val="lt1"/>
              </a:solidFill>
              <a:latin typeface="Instrument Sans SemiBold"/>
              <a:ea typeface="Instrument Sans SemiBold"/>
              <a:cs typeface="Instrument Sans SemiBold"/>
              <a:sym typeface="Instrument Sans SemiBold"/>
            </a:endParaRPr>
          </a:p>
        </p:txBody>
      </p:sp>
      <p:sp>
        <p:nvSpPr>
          <p:cNvPr id="64" name="Google Shape;64;p13"/>
          <p:cNvSpPr txBox="1"/>
          <p:nvPr>
            <p:ph idx="1" type="subTitle"/>
          </p:nvPr>
        </p:nvSpPr>
        <p:spPr>
          <a:xfrm>
            <a:off x="613700" y="4604775"/>
            <a:ext cx="2322600" cy="1905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200"/>
              <a:buNone/>
              <a:defRPr sz="1200">
                <a:solidFill>
                  <a:schemeClr val="lt2"/>
                </a:solidFill>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External">
  <p:cSld name="SECTION_HEADER_2_2">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idx="1" type="subTitle"/>
          </p:nvPr>
        </p:nvSpPr>
        <p:spPr>
          <a:xfrm>
            <a:off x="365700" y="3653425"/>
            <a:ext cx="8412600" cy="418500"/>
          </a:xfrm>
          <a:prstGeom prst="rect">
            <a:avLst/>
          </a:prstGeom>
        </p:spPr>
        <p:txBody>
          <a:bodyPr anchorCtr="0" anchor="ctr" bIns="0" lIns="0" spcFirstLastPara="1" rIns="0" wrap="square" tIns="0">
            <a:spAutoFit/>
          </a:bodyPr>
          <a:lstStyle>
            <a:lvl1pPr lvl="0" rtl="0" algn="ctr">
              <a:lnSpc>
                <a:spcPct val="100000"/>
              </a:lnSpc>
              <a:spcBef>
                <a:spcPts val="0"/>
              </a:spcBef>
              <a:spcAft>
                <a:spcPts val="0"/>
              </a:spcAft>
              <a:buClr>
                <a:schemeClr val="accent1"/>
              </a:buClr>
              <a:buSzPts val="1600"/>
              <a:buNone/>
              <a:defRPr sz="1600">
                <a:solidFill>
                  <a:schemeClr val="accent1"/>
                </a:solidFill>
              </a:defRPr>
            </a:lvl1pPr>
            <a:lvl2pPr lvl="1" rtl="0" algn="ctr">
              <a:lnSpc>
                <a:spcPct val="100000"/>
              </a:lnSpc>
              <a:spcBef>
                <a:spcPts val="0"/>
              </a:spcBef>
              <a:spcAft>
                <a:spcPts val="0"/>
              </a:spcAft>
              <a:buClr>
                <a:srgbClr val="FFFFFF"/>
              </a:buClr>
              <a:buSzPts val="2200"/>
              <a:buNone/>
              <a:defRPr sz="2200">
                <a:solidFill>
                  <a:srgbClr val="FFFFFF"/>
                </a:solidFill>
              </a:defRPr>
            </a:lvl2pPr>
            <a:lvl3pPr lvl="2" rtl="0" algn="ctr">
              <a:lnSpc>
                <a:spcPct val="100000"/>
              </a:lnSpc>
              <a:spcBef>
                <a:spcPts val="0"/>
              </a:spcBef>
              <a:spcAft>
                <a:spcPts val="0"/>
              </a:spcAft>
              <a:buClr>
                <a:srgbClr val="FFFFFF"/>
              </a:buClr>
              <a:buSzPts val="2200"/>
              <a:buNone/>
              <a:defRPr sz="2200">
                <a:solidFill>
                  <a:srgbClr val="FFFFFF"/>
                </a:solidFill>
              </a:defRPr>
            </a:lvl3pPr>
            <a:lvl4pPr lvl="3" rtl="0" algn="ctr">
              <a:lnSpc>
                <a:spcPct val="100000"/>
              </a:lnSpc>
              <a:spcBef>
                <a:spcPts val="0"/>
              </a:spcBef>
              <a:spcAft>
                <a:spcPts val="0"/>
              </a:spcAft>
              <a:buClr>
                <a:srgbClr val="FFFFFF"/>
              </a:buClr>
              <a:buSzPts val="2200"/>
              <a:buNone/>
              <a:defRPr sz="2200">
                <a:solidFill>
                  <a:srgbClr val="FFFFFF"/>
                </a:solidFill>
              </a:defRPr>
            </a:lvl4pPr>
            <a:lvl5pPr lvl="4" rtl="0" algn="ctr">
              <a:lnSpc>
                <a:spcPct val="100000"/>
              </a:lnSpc>
              <a:spcBef>
                <a:spcPts val="0"/>
              </a:spcBef>
              <a:spcAft>
                <a:spcPts val="0"/>
              </a:spcAft>
              <a:buClr>
                <a:srgbClr val="FFFFFF"/>
              </a:buClr>
              <a:buSzPts val="2200"/>
              <a:buNone/>
              <a:defRPr sz="2200">
                <a:solidFill>
                  <a:srgbClr val="FFFFFF"/>
                </a:solidFill>
              </a:defRPr>
            </a:lvl5pPr>
            <a:lvl6pPr lvl="5" rtl="0" algn="ctr">
              <a:lnSpc>
                <a:spcPct val="100000"/>
              </a:lnSpc>
              <a:spcBef>
                <a:spcPts val="0"/>
              </a:spcBef>
              <a:spcAft>
                <a:spcPts val="0"/>
              </a:spcAft>
              <a:buClr>
                <a:srgbClr val="FFFFFF"/>
              </a:buClr>
              <a:buSzPts val="2200"/>
              <a:buNone/>
              <a:defRPr sz="2200">
                <a:solidFill>
                  <a:srgbClr val="FFFFFF"/>
                </a:solidFill>
              </a:defRPr>
            </a:lvl6pPr>
            <a:lvl7pPr lvl="6" rtl="0" algn="ctr">
              <a:lnSpc>
                <a:spcPct val="100000"/>
              </a:lnSpc>
              <a:spcBef>
                <a:spcPts val="0"/>
              </a:spcBef>
              <a:spcAft>
                <a:spcPts val="0"/>
              </a:spcAft>
              <a:buClr>
                <a:srgbClr val="FFFFFF"/>
              </a:buClr>
              <a:buSzPts val="2200"/>
              <a:buNone/>
              <a:defRPr sz="2200">
                <a:solidFill>
                  <a:srgbClr val="FFFFFF"/>
                </a:solidFill>
              </a:defRPr>
            </a:lvl7pPr>
            <a:lvl8pPr lvl="7" rtl="0" algn="ctr">
              <a:lnSpc>
                <a:spcPct val="100000"/>
              </a:lnSpc>
              <a:spcBef>
                <a:spcPts val="0"/>
              </a:spcBef>
              <a:spcAft>
                <a:spcPts val="0"/>
              </a:spcAft>
              <a:buClr>
                <a:srgbClr val="FFFFFF"/>
              </a:buClr>
              <a:buSzPts val="2200"/>
              <a:buNone/>
              <a:defRPr sz="2200">
                <a:solidFill>
                  <a:srgbClr val="FFFFFF"/>
                </a:solidFill>
              </a:defRPr>
            </a:lvl8pPr>
            <a:lvl9pPr lvl="8" rtl="0" algn="ctr">
              <a:lnSpc>
                <a:spcPct val="100000"/>
              </a:lnSpc>
              <a:spcBef>
                <a:spcPts val="0"/>
              </a:spcBef>
              <a:spcAft>
                <a:spcPts val="0"/>
              </a:spcAft>
              <a:buClr>
                <a:srgbClr val="FFFFFF"/>
              </a:buClr>
              <a:buSzPts val="2200"/>
              <a:buNone/>
              <a:defRPr sz="2200">
                <a:solidFill>
                  <a:srgbClr val="FFFFFF"/>
                </a:solidFill>
              </a:defRPr>
            </a:lvl9pPr>
          </a:lstStyle>
          <a:p/>
        </p:txBody>
      </p:sp>
      <p:sp>
        <p:nvSpPr>
          <p:cNvPr id="17" name="Google Shape;17;p3"/>
          <p:cNvSpPr txBox="1"/>
          <p:nvPr>
            <p:ph type="ctrTitle"/>
          </p:nvPr>
        </p:nvSpPr>
        <p:spPr>
          <a:xfrm>
            <a:off x="1034875" y="2990575"/>
            <a:ext cx="7074300" cy="548700"/>
          </a:xfrm>
          <a:prstGeom prst="rect">
            <a:avLst/>
          </a:prstGeom>
        </p:spPr>
        <p:txBody>
          <a:bodyPr anchorCtr="0" anchor="ctr" bIns="0" lIns="0" spcFirstLastPara="1" rIns="0" wrap="square" tIns="0">
            <a:spAutoFit/>
          </a:bodyPr>
          <a:lstStyle>
            <a:lvl1pPr lvl="0" rtl="0" algn="ctr">
              <a:spcBef>
                <a:spcPts val="0"/>
              </a:spcBef>
              <a:spcAft>
                <a:spcPts val="0"/>
              </a:spcAft>
              <a:buClr>
                <a:srgbClr val="FFFFFF"/>
              </a:buClr>
              <a:buSzPts val="3000"/>
              <a:buNone/>
              <a:defRPr sz="3000">
                <a:solidFill>
                  <a:srgbClr val="FFFFFF"/>
                </a:solidFill>
              </a:defRPr>
            </a:lvl1pPr>
            <a:lvl2pPr lvl="1" rtl="0" algn="ctr">
              <a:spcBef>
                <a:spcPts val="0"/>
              </a:spcBef>
              <a:spcAft>
                <a:spcPts val="0"/>
              </a:spcAft>
              <a:buClr>
                <a:srgbClr val="FFFFFF"/>
              </a:buClr>
              <a:buSzPts val="3600"/>
              <a:buNone/>
              <a:defRPr sz="3600">
                <a:solidFill>
                  <a:srgbClr val="FFFFFF"/>
                </a:solidFill>
              </a:defRPr>
            </a:lvl2pPr>
            <a:lvl3pPr lvl="2" rtl="0" algn="ctr">
              <a:spcBef>
                <a:spcPts val="0"/>
              </a:spcBef>
              <a:spcAft>
                <a:spcPts val="0"/>
              </a:spcAft>
              <a:buClr>
                <a:srgbClr val="FFFFFF"/>
              </a:buClr>
              <a:buSzPts val="3600"/>
              <a:buNone/>
              <a:defRPr sz="3600">
                <a:solidFill>
                  <a:srgbClr val="FFFFFF"/>
                </a:solidFill>
              </a:defRPr>
            </a:lvl3pPr>
            <a:lvl4pPr lvl="3" rtl="0" algn="ctr">
              <a:spcBef>
                <a:spcPts val="0"/>
              </a:spcBef>
              <a:spcAft>
                <a:spcPts val="0"/>
              </a:spcAft>
              <a:buClr>
                <a:srgbClr val="FFFFFF"/>
              </a:buClr>
              <a:buSzPts val="3600"/>
              <a:buNone/>
              <a:defRPr sz="3600">
                <a:solidFill>
                  <a:srgbClr val="FFFFFF"/>
                </a:solidFill>
              </a:defRPr>
            </a:lvl4pPr>
            <a:lvl5pPr lvl="4" rtl="0" algn="ctr">
              <a:spcBef>
                <a:spcPts val="0"/>
              </a:spcBef>
              <a:spcAft>
                <a:spcPts val="0"/>
              </a:spcAft>
              <a:buClr>
                <a:srgbClr val="FFFFFF"/>
              </a:buClr>
              <a:buSzPts val="3600"/>
              <a:buNone/>
              <a:defRPr sz="3600">
                <a:solidFill>
                  <a:srgbClr val="FFFFFF"/>
                </a:solidFill>
              </a:defRPr>
            </a:lvl5pPr>
            <a:lvl6pPr lvl="5" rtl="0" algn="ctr">
              <a:spcBef>
                <a:spcPts val="0"/>
              </a:spcBef>
              <a:spcAft>
                <a:spcPts val="0"/>
              </a:spcAft>
              <a:buClr>
                <a:srgbClr val="FFFFFF"/>
              </a:buClr>
              <a:buSzPts val="3600"/>
              <a:buNone/>
              <a:defRPr sz="3600">
                <a:solidFill>
                  <a:srgbClr val="FFFFFF"/>
                </a:solidFill>
              </a:defRPr>
            </a:lvl6pPr>
            <a:lvl7pPr lvl="6" rtl="0" algn="ctr">
              <a:spcBef>
                <a:spcPts val="0"/>
              </a:spcBef>
              <a:spcAft>
                <a:spcPts val="0"/>
              </a:spcAft>
              <a:buClr>
                <a:srgbClr val="FFFFFF"/>
              </a:buClr>
              <a:buSzPts val="3600"/>
              <a:buNone/>
              <a:defRPr sz="3600">
                <a:solidFill>
                  <a:srgbClr val="FFFFFF"/>
                </a:solidFill>
              </a:defRPr>
            </a:lvl7pPr>
            <a:lvl8pPr lvl="7" rtl="0" algn="ctr">
              <a:spcBef>
                <a:spcPts val="0"/>
              </a:spcBef>
              <a:spcAft>
                <a:spcPts val="0"/>
              </a:spcAft>
              <a:buClr>
                <a:srgbClr val="FFFFFF"/>
              </a:buClr>
              <a:buSzPts val="3600"/>
              <a:buNone/>
              <a:defRPr sz="3600">
                <a:solidFill>
                  <a:srgbClr val="FFFFFF"/>
                </a:solidFill>
              </a:defRPr>
            </a:lvl8pPr>
            <a:lvl9pPr lvl="8" rtl="0" algn="ctr">
              <a:spcBef>
                <a:spcPts val="0"/>
              </a:spcBef>
              <a:spcAft>
                <a:spcPts val="0"/>
              </a:spcAft>
              <a:buClr>
                <a:srgbClr val="FFFFFF"/>
              </a:buClr>
              <a:buSzPts val="3600"/>
              <a:buNone/>
              <a:defRPr sz="3600">
                <a:solidFill>
                  <a:srgbClr val="FFFFFF"/>
                </a:solidFill>
              </a:defRPr>
            </a:lvl9pPr>
          </a:lstStyle>
          <a:p/>
        </p:txBody>
      </p:sp>
      <p:sp>
        <p:nvSpPr>
          <p:cNvPr id="18" name="Google Shape;18;p3"/>
          <p:cNvSpPr txBox="1"/>
          <p:nvPr/>
        </p:nvSpPr>
        <p:spPr>
          <a:xfrm>
            <a:off x="3558475" y="4422575"/>
            <a:ext cx="2027100" cy="2109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 sz="1100" u="sng">
                <a:solidFill>
                  <a:schemeClr val="accent1"/>
                </a:solidFill>
                <a:latin typeface="Instrument Sans"/>
                <a:ea typeface="Instrument Sans"/>
                <a:cs typeface="Instrument Sans"/>
                <a:sym typeface="Instrument Sans"/>
                <a:hlinkClick r:id="rId2">
                  <a:extLst>
                    <a:ext uri="{A12FA001-AC4F-418D-AE19-62706E023703}">
                      <ahyp:hlinkClr val="tx"/>
                    </a:ext>
                  </a:extLst>
                </a:hlinkClick>
              </a:rPr>
              <a:t>www.gitguardian.com</a:t>
            </a:r>
            <a:endParaRPr sz="1100">
              <a:solidFill>
                <a:schemeClr val="accent1"/>
              </a:solidFill>
              <a:latin typeface="Instrument Sans"/>
              <a:ea typeface="Instrument Sans"/>
              <a:cs typeface="Instrument Sans"/>
              <a:sym typeface="Instrument Sans"/>
            </a:endParaRPr>
          </a:p>
        </p:txBody>
      </p:sp>
      <p:pic>
        <p:nvPicPr>
          <p:cNvPr id="19" name="Google Shape;19;p3"/>
          <p:cNvPicPr preferRelativeResize="0"/>
          <p:nvPr/>
        </p:nvPicPr>
        <p:blipFill rotWithShape="1">
          <a:blip r:embed="rId3">
            <a:alphaModFix/>
          </a:blip>
          <a:srcRect b="0" l="0" r="0" t="0"/>
          <a:stretch/>
        </p:blipFill>
        <p:spPr>
          <a:xfrm>
            <a:off x="3407432" y="731525"/>
            <a:ext cx="2329311" cy="232615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Internal White">
  <p:cSld name="SECTION_HEADER_2_1">
    <p:bg>
      <p:bgPr>
        <a:blipFill>
          <a:blip r:embed="rId2">
            <a:alphaModFix/>
          </a:blip>
          <a:stretch>
            <a:fillRect/>
          </a:stretch>
        </a:blipFill>
      </p:bgPr>
    </p:bg>
    <p:spTree>
      <p:nvGrpSpPr>
        <p:cNvPr id="20" name="Shape 20"/>
        <p:cNvGrpSpPr/>
        <p:nvPr/>
      </p:nvGrpSpPr>
      <p:grpSpPr>
        <a:xfrm>
          <a:off x="0" y="0"/>
          <a:ext cx="0" cy="0"/>
          <a:chOff x="0" y="0"/>
          <a:chExt cx="0" cy="0"/>
        </a:xfrm>
      </p:grpSpPr>
      <p:sp>
        <p:nvSpPr>
          <p:cNvPr id="21" name="Google Shape;21;p4"/>
          <p:cNvSpPr txBox="1"/>
          <p:nvPr/>
        </p:nvSpPr>
        <p:spPr>
          <a:xfrm>
            <a:off x="3994350" y="4543975"/>
            <a:ext cx="1155300" cy="210900"/>
          </a:xfrm>
          <a:prstGeom prst="rect">
            <a:avLst/>
          </a:prstGeom>
          <a:noFill/>
          <a:ln>
            <a:noFill/>
          </a:ln>
        </p:spPr>
        <p:txBody>
          <a:bodyPr anchorCtr="0" anchor="b" bIns="0" lIns="0" spcFirstLastPara="1" rIns="0" wrap="square" tIns="0">
            <a:noAutofit/>
          </a:bodyPr>
          <a:lstStyle/>
          <a:p>
            <a:pPr indent="0" lvl="0" marL="0" rtl="0" algn="ctr">
              <a:lnSpc>
                <a:spcPct val="100000"/>
              </a:lnSpc>
              <a:spcBef>
                <a:spcPts val="0"/>
              </a:spcBef>
              <a:spcAft>
                <a:spcPts val="0"/>
              </a:spcAft>
              <a:buNone/>
            </a:pPr>
            <a:r>
              <a:rPr lang="en" sz="900" u="sng">
                <a:solidFill>
                  <a:schemeClr val="accent4"/>
                </a:solidFill>
                <a:latin typeface="Instrument Sans"/>
                <a:ea typeface="Instrument Sans"/>
                <a:cs typeface="Instrument Sans"/>
                <a:sym typeface="Instrument Sans"/>
                <a:hlinkClick r:id="rId3">
                  <a:extLst>
                    <a:ext uri="{A12FA001-AC4F-418D-AE19-62706E023703}">
                      <ahyp:hlinkClr val="tx"/>
                    </a:ext>
                  </a:extLst>
                </a:hlinkClick>
              </a:rPr>
              <a:t>www.gitguardian.com</a:t>
            </a:r>
            <a:endParaRPr sz="900">
              <a:solidFill>
                <a:schemeClr val="accent4"/>
              </a:solidFill>
              <a:latin typeface="Instrument Sans"/>
              <a:ea typeface="Instrument Sans"/>
              <a:cs typeface="Instrument Sans"/>
              <a:sym typeface="Instrument Sans"/>
            </a:endParaRPr>
          </a:p>
        </p:txBody>
      </p:sp>
      <p:pic>
        <p:nvPicPr>
          <p:cNvPr id="22" name="Google Shape;22;p4" title="gitguardian-logotype-vertical-black.png"/>
          <p:cNvPicPr preferRelativeResize="0"/>
          <p:nvPr/>
        </p:nvPicPr>
        <p:blipFill rotWithShape="1">
          <a:blip r:embed="rId4">
            <a:alphaModFix/>
          </a:blip>
          <a:srcRect b="19" l="0" r="0" t="19"/>
          <a:stretch/>
        </p:blipFill>
        <p:spPr>
          <a:xfrm>
            <a:off x="3407432" y="731525"/>
            <a:ext cx="2329312" cy="2326151"/>
          </a:xfrm>
          <a:prstGeom prst="rect">
            <a:avLst/>
          </a:prstGeom>
          <a:noFill/>
          <a:ln>
            <a:noFill/>
          </a:ln>
        </p:spPr>
      </p:pic>
      <p:sp>
        <p:nvSpPr>
          <p:cNvPr id="23" name="Google Shape;23;p4"/>
          <p:cNvSpPr txBox="1"/>
          <p:nvPr>
            <p:ph idx="1" type="subTitle"/>
          </p:nvPr>
        </p:nvSpPr>
        <p:spPr>
          <a:xfrm>
            <a:off x="365700" y="3724630"/>
            <a:ext cx="8412600" cy="418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2"/>
              </a:buClr>
              <a:buSzPts val="1600"/>
              <a:buNone/>
              <a:defRPr sz="1600"/>
            </a:lvl1pPr>
            <a:lvl2pPr lvl="1" rtl="0" algn="ctr">
              <a:lnSpc>
                <a:spcPct val="100000"/>
              </a:lnSpc>
              <a:spcBef>
                <a:spcPts val="0"/>
              </a:spcBef>
              <a:spcAft>
                <a:spcPts val="0"/>
              </a:spcAft>
              <a:buClr>
                <a:schemeClr val="dk2"/>
              </a:buClr>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24" name="Google Shape;24;p4"/>
          <p:cNvSpPr txBox="1"/>
          <p:nvPr>
            <p:ph type="ctrTitle"/>
          </p:nvPr>
        </p:nvSpPr>
        <p:spPr>
          <a:xfrm>
            <a:off x="365700" y="3061780"/>
            <a:ext cx="8412600" cy="548700"/>
          </a:xfrm>
          <a:prstGeom prst="rect">
            <a:avLst/>
          </a:prstGeom>
        </p:spPr>
        <p:txBody>
          <a:bodyPr anchorCtr="0" anchor="ctr" bIns="0" lIns="0" spcFirstLastPara="1" rIns="0" wrap="square" tIns="0">
            <a:sp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 Internal White 1">
  <p:cSld name="SECTION_HEADER_2_1_1">
    <p:bg>
      <p:bgPr>
        <a:blipFill>
          <a:blip r:embed="rId2">
            <a:alphaModFix/>
          </a:blip>
          <a:stretch>
            <a:fillRect/>
          </a:stretch>
        </a:blipFill>
      </p:bgPr>
    </p:bg>
    <p:spTree>
      <p:nvGrpSpPr>
        <p:cNvPr id="25" name="Shape 25"/>
        <p:cNvGrpSpPr/>
        <p:nvPr/>
      </p:nvGrpSpPr>
      <p:grpSpPr>
        <a:xfrm>
          <a:off x="0" y="0"/>
          <a:ext cx="0" cy="0"/>
          <a:chOff x="0" y="0"/>
          <a:chExt cx="0" cy="0"/>
        </a:xfrm>
      </p:grpSpPr>
      <p:pic>
        <p:nvPicPr>
          <p:cNvPr id="26" name="Google Shape;26;p5"/>
          <p:cNvPicPr preferRelativeResize="0"/>
          <p:nvPr/>
        </p:nvPicPr>
        <p:blipFill rotWithShape="1">
          <a:blip r:embed="rId3">
            <a:alphaModFix/>
          </a:blip>
          <a:srcRect b="0" l="11071" r="11071" t="0"/>
          <a:stretch/>
        </p:blipFill>
        <p:spPr>
          <a:xfrm>
            <a:off x="3960125" y="898325"/>
            <a:ext cx="1223751" cy="1569701"/>
          </a:xfrm>
          <a:prstGeom prst="rect">
            <a:avLst/>
          </a:prstGeom>
          <a:noFill/>
          <a:ln>
            <a:noFill/>
          </a:ln>
        </p:spPr>
      </p:pic>
      <p:sp>
        <p:nvSpPr>
          <p:cNvPr id="27" name="Google Shape;27;p5"/>
          <p:cNvSpPr txBox="1"/>
          <p:nvPr>
            <p:ph idx="1" type="subTitle"/>
          </p:nvPr>
        </p:nvSpPr>
        <p:spPr>
          <a:xfrm>
            <a:off x="365700" y="3058250"/>
            <a:ext cx="8412600" cy="4185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Clr>
                <a:schemeClr val="dk2"/>
              </a:buClr>
              <a:buSzPts val="1700"/>
              <a:buNone/>
              <a:defRPr sz="1700"/>
            </a:lvl1pPr>
            <a:lvl2pPr lvl="1" rtl="0" algn="ctr">
              <a:lnSpc>
                <a:spcPct val="100000"/>
              </a:lnSpc>
              <a:spcBef>
                <a:spcPts val="0"/>
              </a:spcBef>
              <a:spcAft>
                <a:spcPts val="0"/>
              </a:spcAft>
              <a:buClr>
                <a:schemeClr val="dk2"/>
              </a:buClr>
              <a:buSzPts val="2200"/>
              <a:buNone/>
              <a:defRPr sz="2200"/>
            </a:lvl2pPr>
            <a:lvl3pPr lvl="2" rtl="0" algn="ctr">
              <a:lnSpc>
                <a:spcPct val="100000"/>
              </a:lnSpc>
              <a:spcBef>
                <a:spcPts val="0"/>
              </a:spcBef>
              <a:spcAft>
                <a:spcPts val="0"/>
              </a:spcAft>
              <a:buSzPts val="2200"/>
              <a:buNone/>
              <a:defRPr sz="2200"/>
            </a:lvl3pPr>
            <a:lvl4pPr lvl="3" rtl="0" algn="ctr">
              <a:lnSpc>
                <a:spcPct val="100000"/>
              </a:lnSpc>
              <a:spcBef>
                <a:spcPts val="0"/>
              </a:spcBef>
              <a:spcAft>
                <a:spcPts val="0"/>
              </a:spcAft>
              <a:buSzPts val="2200"/>
              <a:buNone/>
              <a:defRPr sz="2200"/>
            </a:lvl4pPr>
            <a:lvl5pPr lvl="4" rtl="0" algn="ctr">
              <a:lnSpc>
                <a:spcPct val="100000"/>
              </a:lnSpc>
              <a:spcBef>
                <a:spcPts val="0"/>
              </a:spcBef>
              <a:spcAft>
                <a:spcPts val="0"/>
              </a:spcAft>
              <a:buSzPts val="2200"/>
              <a:buNone/>
              <a:defRPr sz="2200"/>
            </a:lvl5pPr>
            <a:lvl6pPr lvl="5" rtl="0" algn="ctr">
              <a:lnSpc>
                <a:spcPct val="100000"/>
              </a:lnSpc>
              <a:spcBef>
                <a:spcPts val="0"/>
              </a:spcBef>
              <a:spcAft>
                <a:spcPts val="0"/>
              </a:spcAft>
              <a:buSzPts val="2200"/>
              <a:buNone/>
              <a:defRPr sz="2200"/>
            </a:lvl6pPr>
            <a:lvl7pPr lvl="6" rtl="0" algn="ctr">
              <a:lnSpc>
                <a:spcPct val="100000"/>
              </a:lnSpc>
              <a:spcBef>
                <a:spcPts val="0"/>
              </a:spcBef>
              <a:spcAft>
                <a:spcPts val="0"/>
              </a:spcAft>
              <a:buSzPts val="2200"/>
              <a:buNone/>
              <a:defRPr sz="2200"/>
            </a:lvl7pPr>
            <a:lvl8pPr lvl="7" rtl="0" algn="ctr">
              <a:lnSpc>
                <a:spcPct val="100000"/>
              </a:lnSpc>
              <a:spcBef>
                <a:spcPts val="0"/>
              </a:spcBef>
              <a:spcAft>
                <a:spcPts val="0"/>
              </a:spcAft>
              <a:buSzPts val="2200"/>
              <a:buNone/>
              <a:defRPr sz="2200"/>
            </a:lvl8pPr>
            <a:lvl9pPr lvl="8" rtl="0" algn="ctr">
              <a:lnSpc>
                <a:spcPct val="100000"/>
              </a:lnSpc>
              <a:spcBef>
                <a:spcPts val="0"/>
              </a:spcBef>
              <a:spcAft>
                <a:spcPts val="0"/>
              </a:spcAft>
              <a:buSzPts val="2200"/>
              <a:buNone/>
              <a:defRPr sz="2200"/>
            </a:lvl9pPr>
          </a:lstStyle>
          <a:p/>
        </p:txBody>
      </p:sp>
      <p:sp>
        <p:nvSpPr>
          <p:cNvPr id="28" name="Google Shape;28;p5"/>
          <p:cNvSpPr txBox="1"/>
          <p:nvPr>
            <p:ph type="ctrTitle"/>
          </p:nvPr>
        </p:nvSpPr>
        <p:spPr>
          <a:xfrm>
            <a:off x="365700" y="2395400"/>
            <a:ext cx="8412600" cy="548700"/>
          </a:xfrm>
          <a:prstGeom prst="rect">
            <a:avLst/>
          </a:prstGeom>
        </p:spPr>
        <p:txBody>
          <a:bodyPr anchorCtr="0" anchor="ctr" bIns="0" lIns="0" spcFirstLastPara="1" rIns="0" wrap="square" tIns="0">
            <a:spAutoFit/>
          </a:bodyPr>
          <a:lstStyle>
            <a:lvl1pPr lvl="0" rtl="0" algn="ctr">
              <a:spcBef>
                <a:spcPts val="0"/>
              </a:spcBef>
              <a:spcAft>
                <a:spcPts val="0"/>
              </a:spcAft>
              <a:buSzPts val="3000"/>
              <a:buNone/>
              <a:defRPr sz="3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pic>
        <p:nvPicPr>
          <p:cNvPr id="29" name="Google Shape;29;p5"/>
          <p:cNvPicPr preferRelativeResize="0"/>
          <p:nvPr/>
        </p:nvPicPr>
        <p:blipFill>
          <a:blip r:embed="rId4">
            <a:alphaModFix/>
          </a:blip>
          <a:stretch>
            <a:fillRect/>
          </a:stretch>
        </p:blipFill>
        <p:spPr>
          <a:xfrm>
            <a:off x="301825" y="4581225"/>
            <a:ext cx="237600" cy="237600"/>
          </a:xfrm>
          <a:prstGeom prst="rect">
            <a:avLst/>
          </a:prstGeom>
          <a:noFill/>
          <a:ln>
            <a:noFill/>
          </a:ln>
        </p:spPr>
      </p:pic>
      <p:sp>
        <p:nvSpPr>
          <p:cNvPr id="30" name="Google Shape;30;p5"/>
          <p:cNvSpPr txBox="1"/>
          <p:nvPr>
            <p:ph idx="2" type="subTitle"/>
          </p:nvPr>
        </p:nvSpPr>
        <p:spPr>
          <a:xfrm>
            <a:off x="613700" y="4604775"/>
            <a:ext cx="2322600" cy="1905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200"/>
              <a:buNone/>
              <a:defRPr sz="12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31" name="Google Shape;31;p5"/>
          <p:cNvSpPr txBox="1"/>
          <p:nvPr>
            <p:ph idx="3" type="subTitle"/>
          </p:nvPr>
        </p:nvSpPr>
        <p:spPr>
          <a:xfrm>
            <a:off x="6428225" y="4604775"/>
            <a:ext cx="2322600" cy="190500"/>
          </a:xfrm>
          <a:prstGeom prst="rect">
            <a:avLst/>
          </a:prstGeom>
        </p:spPr>
        <p:txBody>
          <a:bodyPr anchorCtr="0" anchor="t" bIns="0" lIns="0" spcFirstLastPara="1" rIns="0" wrap="square" tIns="0">
            <a:noAutofit/>
          </a:bodyPr>
          <a:lstStyle>
            <a:lvl1pPr lvl="0" rtl="0" algn="r">
              <a:spcBef>
                <a:spcPts val="0"/>
              </a:spcBef>
              <a:spcAft>
                <a:spcPts val="0"/>
              </a:spcAft>
              <a:buClr>
                <a:schemeClr val="dk2"/>
              </a:buClr>
              <a:buSzPts val="1200"/>
              <a:buNone/>
              <a:defRPr sz="1200"/>
            </a:lvl1pPr>
            <a:lvl2pPr lvl="1" rtl="0" algn="r">
              <a:spcBef>
                <a:spcPts val="0"/>
              </a:spcBef>
              <a:spcAft>
                <a:spcPts val="0"/>
              </a:spcAft>
              <a:buSzPts val="1100"/>
              <a:buNone/>
              <a:defRPr/>
            </a:lvl2pPr>
            <a:lvl3pPr lvl="2" rtl="0" algn="r">
              <a:spcBef>
                <a:spcPts val="0"/>
              </a:spcBef>
              <a:spcAft>
                <a:spcPts val="0"/>
              </a:spcAft>
              <a:buSzPts val="1100"/>
              <a:buNone/>
              <a:defRPr/>
            </a:lvl3pPr>
            <a:lvl4pPr lvl="3" rtl="0" algn="r">
              <a:spcBef>
                <a:spcPts val="0"/>
              </a:spcBef>
              <a:spcAft>
                <a:spcPts val="0"/>
              </a:spcAft>
              <a:buSzPts val="1100"/>
              <a:buNone/>
              <a:defRPr/>
            </a:lvl4pPr>
            <a:lvl5pPr lvl="4" rtl="0" algn="r">
              <a:spcBef>
                <a:spcPts val="0"/>
              </a:spcBef>
              <a:spcAft>
                <a:spcPts val="0"/>
              </a:spcAft>
              <a:buSzPts val="1100"/>
              <a:buNone/>
              <a:defRPr/>
            </a:lvl5pPr>
            <a:lvl6pPr lvl="5" rtl="0" algn="r">
              <a:spcBef>
                <a:spcPts val="0"/>
              </a:spcBef>
              <a:spcAft>
                <a:spcPts val="0"/>
              </a:spcAft>
              <a:buSzPts val="900"/>
              <a:buNone/>
              <a:defRPr/>
            </a:lvl6pPr>
            <a:lvl7pPr lvl="6" rtl="0" algn="r">
              <a:spcBef>
                <a:spcPts val="0"/>
              </a:spcBef>
              <a:spcAft>
                <a:spcPts val="0"/>
              </a:spcAft>
              <a:buSzPts val="900"/>
              <a:buNone/>
              <a:defRPr/>
            </a:lvl7pPr>
            <a:lvl8pPr lvl="7" rtl="0" algn="r">
              <a:spcBef>
                <a:spcPts val="0"/>
              </a:spcBef>
              <a:spcAft>
                <a:spcPts val="0"/>
              </a:spcAft>
              <a:buSzPts val="900"/>
              <a:buNone/>
              <a:defRPr/>
            </a:lvl8pPr>
            <a:lvl9pPr lvl="8" rtl="0" algn="r">
              <a:spcBef>
                <a:spcPts val="0"/>
              </a:spcBef>
              <a:spcAft>
                <a:spcPts val="0"/>
              </a:spcAft>
              <a:buSzPts val="9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3" type="twoColTx">
  <p:cSld name="TITLE_AND_TWO_COLUMNS">
    <p:bg>
      <p:bgPr>
        <a:solidFill>
          <a:schemeClr val="lt2"/>
        </a:solidFill>
      </p:bgPr>
    </p:bg>
    <p:spTree>
      <p:nvGrpSpPr>
        <p:cNvPr id="32" name="Shape 32"/>
        <p:cNvGrpSpPr/>
        <p:nvPr/>
      </p:nvGrpSpPr>
      <p:grpSpPr>
        <a:xfrm>
          <a:off x="0" y="0"/>
          <a:ext cx="0" cy="0"/>
          <a:chOff x="0" y="0"/>
          <a:chExt cx="0" cy="0"/>
        </a:xfrm>
      </p:grpSpPr>
      <p:cxnSp>
        <p:nvCxnSpPr>
          <p:cNvPr id="33" name="Google Shape;33;p6"/>
          <p:cNvCxnSpPr/>
          <p:nvPr/>
        </p:nvCxnSpPr>
        <p:spPr>
          <a:xfrm>
            <a:off x="1446400" y="4854300"/>
            <a:ext cx="7355400" cy="0"/>
          </a:xfrm>
          <a:prstGeom prst="straightConnector1">
            <a:avLst/>
          </a:prstGeom>
          <a:noFill/>
          <a:ln cap="flat" cmpd="sng" w="9525">
            <a:solidFill>
              <a:schemeClr val="accent1"/>
            </a:solidFill>
            <a:prstDash val="solid"/>
            <a:round/>
            <a:headEnd len="med" w="med" type="none"/>
            <a:tailEnd len="med" w="med" type="none"/>
          </a:ln>
        </p:spPr>
      </p:cxnSp>
      <p:pic>
        <p:nvPicPr>
          <p:cNvPr id="34" name="Google Shape;34;p6"/>
          <p:cNvPicPr preferRelativeResize="0"/>
          <p:nvPr/>
        </p:nvPicPr>
        <p:blipFill rotWithShape="1">
          <a:blip r:embed="rId2">
            <a:alphaModFix/>
          </a:blip>
          <a:srcRect b="0" l="59" r="69" t="0"/>
          <a:stretch/>
        </p:blipFill>
        <p:spPr>
          <a:xfrm>
            <a:off x="235325" y="4660100"/>
            <a:ext cx="1078600" cy="354900"/>
          </a:xfrm>
          <a:prstGeom prst="rect">
            <a:avLst/>
          </a:prstGeom>
          <a:noFill/>
          <a:ln>
            <a:noFill/>
          </a:ln>
        </p:spPr>
      </p:pic>
      <p:sp>
        <p:nvSpPr>
          <p:cNvPr id="35" name="Google Shape;35;p6"/>
          <p:cNvSpPr txBox="1"/>
          <p:nvPr>
            <p:ph type="title"/>
          </p:nvPr>
        </p:nvSpPr>
        <p:spPr>
          <a:xfrm>
            <a:off x="304775" y="423677"/>
            <a:ext cx="4890000" cy="354900"/>
          </a:xfrm>
          <a:prstGeom prst="rect">
            <a:avLst/>
          </a:prstGeom>
        </p:spPr>
        <p:txBody>
          <a:bodyPr anchorCtr="0" anchor="t" bIns="0" lIns="0" spcFirstLastPara="1" rIns="0" wrap="square" tIns="0">
            <a:spAutoFit/>
          </a:bodyPr>
          <a:lstStyle>
            <a:lvl1pPr lvl="0" rtl="0">
              <a:lnSpc>
                <a:spcPct val="85000"/>
              </a:lnSpc>
              <a:spcBef>
                <a:spcPts val="0"/>
              </a:spcBef>
              <a:spcAft>
                <a:spcPts val="0"/>
              </a:spcAft>
              <a:buSzPts val="2300"/>
              <a:buNone/>
              <a:defRPr sz="23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6" name="Google Shape;36;p6"/>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200"/>
              <a:buNone/>
              <a:defRPr sz="1200"/>
            </a:lvl1pPr>
            <a:lvl2pPr lvl="1" rtl="0">
              <a:spcBef>
                <a:spcPts val="0"/>
              </a:spcBef>
              <a:spcAft>
                <a:spcPts val="0"/>
              </a:spcAft>
              <a:buClr>
                <a:schemeClr val="dk2"/>
              </a:buClr>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sp>
        <p:nvSpPr>
          <p:cNvPr id="37" name="Google Shape;37;p6"/>
          <p:cNvSpPr txBox="1"/>
          <p:nvPr/>
        </p:nvSpPr>
        <p:spPr>
          <a:xfrm>
            <a:off x="3900875" y="2789350"/>
            <a:ext cx="402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2"/>
              </a:solidFill>
              <a:latin typeface="Source Sans Pro"/>
              <a:ea typeface="Source Sans Pro"/>
              <a:cs typeface="Source Sans Pro"/>
              <a:sym typeface="Source Sans Pro"/>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3 1">
  <p:cSld name="TITLE_AND_TWO_COLUMNS_3">
    <p:bg>
      <p:bgPr>
        <a:solidFill>
          <a:schemeClr val="lt1"/>
        </a:solidFill>
      </p:bgPr>
    </p:bg>
    <p:spTree>
      <p:nvGrpSpPr>
        <p:cNvPr id="38" name="Shape 38"/>
        <p:cNvGrpSpPr/>
        <p:nvPr/>
      </p:nvGrpSpPr>
      <p:grpSpPr>
        <a:xfrm>
          <a:off x="0" y="0"/>
          <a:ext cx="0" cy="0"/>
          <a:chOff x="0" y="0"/>
          <a:chExt cx="0" cy="0"/>
        </a:xfrm>
      </p:grpSpPr>
      <p:cxnSp>
        <p:nvCxnSpPr>
          <p:cNvPr id="39" name="Google Shape;39;p7"/>
          <p:cNvCxnSpPr/>
          <p:nvPr/>
        </p:nvCxnSpPr>
        <p:spPr>
          <a:xfrm>
            <a:off x="1446400" y="4854300"/>
            <a:ext cx="7355400" cy="0"/>
          </a:xfrm>
          <a:prstGeom prst="straightConnector1">
            <a:avLst/>
          </a:prstGeom>
          <a:noFill/>
          <a:ln cap="flat" cmpd="sng" w="9525">
            <a:solidFill>
              <a:schemeClr val="accent1"/>
            </a:solidFill>
            <a:prstDash val="solid"/>
            <a:round/>
            <a:headEnd len="med" w="med" type="none"/>
            <a:tailEnd len="med" w="med" type="none"/>
          </a:ln>
        </p:spPr>
      </p:cxnSp>
      <p:sp>
        <p:nvSpPr>
          <p:cNvPr id="40" name="Google Shape;40;p7"/>
          <p:cNvSpPr txBox="1"/>
          <p:nvPr>
            <p:ph type="title"/>
          </p:nvPr>
        </p:nvSpPr>
        <p:spPr>
          <a:xfrm>
            <a:off x="304775" y="423677"/>
            <a:ext cx="4890000" cy="354900"/>
          </a:xfrm>
          <a:prstGeom prst="rect">
            <a:avLst/>
          </a:prstGeom>
        </p:spPr>
        <p:txBody>
          <a:bodyPr anchorCtr="0" anchor="t" bIns="0" lIns="0" spcFirstLastPara="1" rIns="0" wrap="square" tIns="0">
            <a:spAutoFit/>
          </a:bodyPr>
          <a:lstStyle>
            <a:lvl1pPr lvl="0" rtl="0">
              <a:lnSpc>
                <a:spcPct val="85000"/>
              </a:lnSpc>
              <a:spcBef>
                <a:spcPts val="0"/>
              </a:spcBef>
              <a:spcAft>
                <a:spcPts val="0"/>
              </a:spcAft>
              <a:buSzPts val="2300"/>
              <a:buNone/>
              <a:defRPr sz="23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41" name="Google Shape;41;p7"/>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lvl1pPr lvl="0" rtl="0">
              <a:spcBef>
                <a:spcPts val="0"/>
              </a:spcBef>
              <a:spcAft>
                <a:spcPts val="0"/>
              </a:spcAft>
              <a:buClr>
                <a:schemeClr val="dk2"/>
              </a:buClr>
              <a:buSzPts val="1200"/>
              <a:buNone/>
              <a:defRPr sz="1200"/>
            </a:lvl1pPr>
            <a:lvl2pPr lvl="1" rtl="0">
              <a:spcBef>
                <a:spcPts val="0"/>
              </a:spcBef>
              <a:spcAft>
                <a:spcPts val="0"/>
              </a:spcAft>
              <a:buClr>
                <a:schemeClr val="dk2"/>
              </a:buClr>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900"/>
              <a:buNone/>
              <a:defRPr/>
            </a:lvl6pPr>
            <a:lvl7pPr lvl="6" rtl="0">
              <a:spcBef>
                <a:spcPts val="0"/>
              </a:spcBef>
              <a:spcAft>
                <a:spcPts val="0"/>
              </a:spcAft>
              <a:buSzPts val="900"/>
              <a:buNone/>
              <a:defRPr/>
            </a:lvl7pPr>
            <a:lvl8pPr lvl="7" rtl="0">
              <a:spcBef>
                <a:spcPts val="0"/>
              </a:spcBef>
              <a:spcAft>
                <a:spcPts val="0"/>
              </a:spcAft>
              <a:buSzPts val="900"/>
              <a:buNone/>
              <a:defRPr/>
            </a:lvl8pPr>
            <a:lvl9pPr lvl="8" rtl="0">
              <a:spcBef>
                <a:spcPts val="0"/>
              </a:spcBef>
              <a:spcAft>
                <a:spcPts val="0"/>
              </a:spcAft>
              <a:buSzPts val="900"/>
              <a:buNone/>
              <a:defRPr/>
            </a:lvl9pPr>
          </a:lstStyle>
          <a:p/>
        </p:txBody>
      </p:sp>
      <p:pic>
        <p:nvPicPr>
          <p:cNvPr id="42" name="Google Shape;42;p7"/>
          <p:cNvPicPr preferRelativeResize="0"/>
          <p:nvPr/>
        </p:nvPicPr>
        <p:blipFill rotWithShape="1">
          <a:blip r:embed="rId2">
            <a:alphaModFix/>
          </a:blip>
          <a:srcRect b="0" l="59" r="69" t="0"/>
          <a:stretch/>
        </p:blipFill>
        <p:spPr>
          <a:xfrm>
            <a:off x="235325" y="4660100"/>
            <a:ext cx="1078600" cy="3549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subtitle 1" type="titleOnly">
  <p:cSld name="TITLE_ONLY">
    <p:bg>
      <p:bgPr>
        <a:solidFill>
          <a:schemeClr val="dk1"/>
        </a:solidFill>
      </p:bgPr>
    </p:bg>
    <p:spTree>
      <p:nvGrpSpPr>
        <p:cNvPr id="43" name="Shape 43"/>
        <p:cNvGrpSpPr/>
        <p:nvPr/>
      </p:nvGrpSpPr>
      <p:grpSpPr>
        <a:xfrm>
          <a:off x="0" y="0"/>
          <a:ext cx="0" cy="0"/>
          <a:chOff x="0" y="0"/>
          <a:chExt cx="0" cy="0"/>
        </a:xfrm>
      </p:grpSpPr>
      <p:cxnSp>
        <p:nvCxnSpPr>
          <p:cNvPr id="44" name="Google Shape;44;p8"/>
          <p:cNvCxnSpPr/>
          <p:nvPr/>
        </p:nvCxnSpPr>
        <p:spPr>
          <a:xfrm>
            <a:off x="1446400" y="4854300"/>
            <a:ext cx="7355400" cy="0"/>
          </a:xfrm>
          <a:prstGeom prst="straightConnector1">
            <a:avLst/>
          </a:prstGeom>
          <a:noFill/>
          <a:ln cap="flat" cmpd="sng" w="9525">
            <a:solidFill>
              <a:schemeClr val="dk2"/>
            </a:solidFill>
            <a:prstDash val="solid"/>
            <a:round/>
            <a:headEnd len="med" w="med" type="none"/>
            <a:tailEnd len="med" w="med" type="none"/>
          </a:ln>
        </p:spPr>
      </p:cxnSp>
      <p:pic>
        <p:nvPicPr>
          <p:cNvPr id="45" name="Google Shape;45;p8"/>
          <p:cNvPicPr preferRelativeResize="0"/>
          <p:nvPr/>
        </p:nvPicPr>
        <p:blipFill rotWithShape="1">
          <a:blip r:embed="rId2">
            <a:alphaModFix/>
          </a:blip>
          <a:srcRect b="189" l="0" r="0" t="179"/>
          <a:stretch/>
        </p:blipFill>
        <p:spPr>
          <a:xfrm>
            <a:off x="235325" y="4660982"/>
            <a:ext cx="1078600" cy="353137"/>
          </a:xfrm>
          <a:prstGeom prst="rect">
            <a:avLst/>
          </a:prstGeom>
          <a:noFill/>
          <a:ln>
            <a:noFill/>
          </a:ln>
        </p:spPr>
      </p:pic>
      <p:sp>
        <p:nvSpPr>
          <p:cNvPr id="46" name="Google Shape;46;p8"/>
          <p:cNvSpPr txBox="1"/>
          <p:nvPr>
            <p:ph type="title"/>
          </p:nvPr>
        </p:nvSpPr>
        <p:spPr>
          <a:xfrm>
            <a:off x="304775" y="423677"/>
            <a:ext cx="4890000" cy="354900"/>
          </a:xfrm>
          <a:prstGeom prst="rect">
            <a:avLst/>
          </a:prstGeom>
        </p:spPr>
        <p:txBody>
          <a:bodyPr anchorCtr="0" anchor="t" bIns="0" lIns="0" spcFirstLastPara="1" rIns="0" wrap="square" tIns="0">
            <a:spAutoFit/>
          </a:bodyPr>
          <a:lstStyle>
            <a:lvl1pPr lvl="0" rtl="0">
              <a:lnSpc>
                <a:spcPct val="85000"/>
              </a:lnSpc>
              <a:spcBef>
                <a:spcPts val="0"/>
              </a:spcBef>
              <a:spcAft>
                <a:spcPts val="0"/>
              </a:spcAft>
              <a:buClr>
                <a:schemeClr val="lt1"/>
              </a:buClr>
              <a:buSzPts val="2300"/>
              <a:buNone/>
              <a:defRPr sz="2300">
                <a:solidFill>
                  <a:schemeClr val="lt1"/>
                </a:solidFill>
              </a:defRPr>
            </a:lvl1pPr>
            <a:lvl2pPr lvl="1" rtl="0">
              <a:spcBef>
                <a:spcPts val="0"/>
              </a:spcBef>
              <a:spcAft>
                <a:spcPts val="0"/>
              </a:spcAft>
              <a:buClr>
                <a:schemeClr val="lt1"/>
              </a:buClr>
              <a:buSzPts val="2600"/>
              <a:buNone/>
              <a:defRPr>
                <a:solidFill>
                  <a:schemeClr val="lt1"/>
                </a:solidFill>
              </a:defRPr>
            </a:lvl2pPr>
            <a:lvl3pPr lvl="2" rtl="0">
              <a:spcBef>
                <a:spcPts val="0"/>
              </a:spcBef>
              <a:spcAft>
                <a:spcPts val="0"/>
              </a:spcAft>
              <a:buClr>
                <a:schemeClr val="lt1"/>
              </a:buClr>
              <a:buSzPts val="2600"/>
              <a:buNone/>
              <a:defRPr>
                <a:solidFill>
                  <a:schemeClr val="lt1"/>
                </a:solidFill>
              </a:defRPr>
            </a:lvl3pPr>
            <a:lvl4pPr lvl="3" rtl="0">
              <a:spcBef>
                <a:spcPts val="0"/>
              </a:spcBef>
              <a:spcAft>
                <a:spcPts val="0"/>
              </a:spcAft>
              <a:buClr>
                <a:schemeClr val="lt1"/>
              </a:buClr>
              <a:buSzPts val="2600"/>
              <a:buNone/>
              <a:defRPr>
                <a:solidFill>
                  <a:schemeClr val="lt1"/>
                </a:solidFill>
              </a:defRPr>
            </a:lvl4pPr>
            <a:lvl5pPr lvl="4" rtl="0">
              <a:spcBef>
                <a:spcPts val="0"/>
              </a:spcBef>
              <a:spcAft>
                <a:spcPts val="0"/>
              </a:spcAft>
              <a:buClr>
                <a:schemeClr val="lt1"/>
              </a:buClr>
              <a:buSzPts val="2600"/>
              <a:buNone/>
              <a:defRPr>
                <a:solidFill>
                  <a:schemeClr val="lt1"/>
                </a:solidFill>
              </a:defRPr>
            </a:lvl5pPr>
            <a:lvl6pPr lvl="5" rtl="0">
              <a:spcBef>
                <a:spcPts val="0"/>
              </a:spcBef>
              <a:spcAft>
                <a:spcPts val="0"/>
              </a:spcAft>
              <a:buClr>
                <a:schemeClr val="lt1"/>
              </a:buClr>
              <a:buSzPts val="2600"/>
              <a:buNone/>
              <a:defRPr>
                <a:solidFill>
                  <a:schemeClr val="lt1"/>
                </a:solidFill>
              </a:defRPr>
            </a:lvl6pPr>
            <a:lvl7pPr lvl="6" rtl="0">
              <a:spcBef>
                <a:spcPts val="0"/>
              </a:spcBef>
              <a:spcAft>
                <a:spcPts val="0"/>
              </a:spcAft>
              <a:buClr>
                <a:schemeClr val="lt1"/>
              </a:buClr>
              <a:buSzPts val="2600"/>
              <a:buNone/>
              <a:defRPr>
                <a:solidFill>
                  <a:schemeClr val="lt1"/>
                </a:solidFill>
              </a:defRPr>
            </a:lvl7pPr>
            <a:lvl8pPr lvl="7" rtl="0">
              <a:spcBef>
                <a:spcPts val="0"/>
              </a:spcBef>
              <a:spcAft>
                <a:spcPts val="0"/>
              </a:spcAft>
              <a:buClr>
                <a:schemeClr val="lt1"/>
              </a:buClr>
              <a:buSzPts val="2600"/>
              <a:buNone/>
              <a:defRPr>
                <a:solidFill>
                  <a:schemeClr val="lt1"/>
                </a:solidFill>
              </a:defRPr>
            </a:lvl8pPr>
            <a:lvl9pPr lvl="8" rtl="0">
              <a:spcBef>
                <a:spcPts val="0"/>
              </a:spcBef>
              <a:spcAft>
                <a:spcPts val="0"/>
              </a:spcAft>
              <a:buClr>
                <a:schemeClr val="lt1"/>
              </a:buClr>
              <a:buSzPts val="2600"/>
              <a:buNone/>
              <a:defRPr>
                <a:solidFill>
                  <a:schemeClr val="lt1"/>
                </a:solidFill>
              </a:defRPr>
            </a:lvl9pPr>
          </a:lstStyle>
          <a:p/>
        </p:txBody>
      </p:sp>
      <p:sp>
        <p:nvSpPr>
          <p:cNvPr id="47" name="Google Shape;47;p8"/>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lvl1pPr lvl="0" rtl="0">
              <a:spcBef>
                <a:spcPts val="0"/>
              </a:spcBef>
              <a:spcAft>
                <a:spcPts val="0"/>
              </a:spcAft>
              <a:buClr>
                <a:schemeClr val="accent1"/>
              </a:buClr>
              <a:buSzPts val="1200"/>
              <a:buNone/>
              <a:defRPr sz="1200">
                <a:solidFill>
                  <a:schemeClr val="accent1"/>
                </a:solidFill>
              </a:defRPr>
            </a:lvl1pPr>
            <a:lvl2pPr lvl="1" rtl="0">
              <a:spcBef>
                <a:spcPts val="0"/>
              </a:spcBef>
              <a:spcAft>
                <a:spcPts val="0"/>
              </a:spcAft>
              <a:buClr>
                <a:schemeClr val="lt2"/>
              </a:buClr>
              <a:buSzPts val="1100"/>
              <a:buNone/>
              <a:defRPr>
                <a:solidFill>
                  <a:schemeClr val="lt2"/>
                </a:solidFill>
              </a:defRPr>
            </a:lvl2pPr>
            <a:lvl3pPr lvl="2" rtl="0">
              <a:spcBef>
                <a:spcPts val="0"/>
              </a:spcBef>
              <a:spcAft>
                <a:spcPts val="0"/>
              </a:spcAft>
              <a:buClr>
                <a:schemeClr val="lt2"/>
              </a:buClr>
              <a:buSzPts val="1100"/>
              <a:buNone/>
              <a:defRPr>
                <a:solidFill>
                  <a:schemeClr val="lt2"/>
                </a:solidFill>
              </a:defRPr>
            </a:lvl3pPr>
            <a:lvl4pPr lvl="3" rtl="0">
              <a:spcBef>
                <a:spcPts val="0"/>
              </a:spcBef>
              <a:spcAft>
                <a:spcPts val="0"/>
              </a:spcAft>
              <a:buClr>
                <a:schemeClr val="lt2"/>
              </a:buClr>
              <a:buSzPts val="1100"/>
              <a:buNone/>
              <a:defRPr>
                <a:solidFill>
                  <a:schemeClr val="lt2"/>
                </a:solidFill>
              </a:defRPr>
            </a:lvl4pPr>
            <a:lvl5pPr lvl="4" rtl="0">
              <a:spcBef>
                <a:spcPts val="0"/>
              </a:spcBef>
              <a:spcAft>
                <a:spcPts val="0"/>
              </a:spcAft>
              <a:buClr>
                <a:schemeClr val="lt2"/>
              </a:buClr>
              <a:buSzPts val="1100"/>
              <a:buNone/>
              <a:defRPr>
                <a:solidFill>
                  <a:schemeClr val="lt2"/>
                </a:solidFill>
              </a:defRPr>
            </a:lvl5pPr>
            <a:lvl6pPr lvl="5" rtl="0">
              <a:spcBef>
                <a:spcPts val="0"/>
              </a:spcBef>
              <a:spcAft>
                <a:spcPts val="0"/>
              </a:spcAft>
              <a:buClr>
                <a:schemeClr val="lt2"/>
              </a:buClr>
              <a:buSzPts val="900"/>
              <a:buNone/>
              <a:defRPr>
                <a:solidFill>
                  <a:schemeClr val="lt2"/>
                </a:solidFill>
              </a:defRPr>
            </a:lvl6pPr>
            <a:lvl7pPr lvl="6" rtl="0">
              <a:spcBef>
                <a:spcPts val="0"/>
              </a:spcBef>
              <a:spcAft>
                <a:spcPts val="0"/>
              </a:spcAft>
              <a:buClr>
                <a:schemeClr val="lt2"/>
              </a:buClr>
              <a:buSzPts val="900"/>
              <a:buNone/>
              <a:defRPr>
                <a:solidFill>
                  <a:schemeClr val="lt2"/>
                </a:solidFill>
              </a:defRPr>
            </a:lvl7pPr>
            <a:lvl8pPr lvl="7" rtl="0">
              <a:spcBef>
                <a:spcPts val="0"/>
              </a:spcBef>
              <a:spcAft>
                <a:spcPts val="0"/>
              </a:spcAft>
              <a:buClr>
                <a:schemeClr val="lt2"/>
              </a:buClr>
              <a:buSzPts val="900"/>
              <a:buNone/>
              <a:defRPr>
                <a:solidFill>
                  <a:schemeClr val="lt2"/>
                </a:solidFill>
              </a:defRPr>
            </a:lvl8pPr>
            <a:lvl9pPr lvl="8" rtl="0">
              <a:spcBef>
                <a:spcPts val="0"/>
              </a:spcBef>
              <a:spcAft>
                <a:spcPts val="0"/>
              </a:spcAft>
              <a:buClr>
                <a:schemeClr val="lt2"/>
              </a:buClr>
              <a:buSzPts val="900"/>
              <a:buNone/>
              <a:defRPr>
                <a:solidFill>
                  <a:schemeClr val="lt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Only">
  <p:cSld name="TITLE_ONLY_2">
    <p:bg>
      <p:bgPr>
        <a:solidFill>
          <a:schemeClr val="dk1"/>
        </a:solidFill>
      </p:bgPr>
    </p:bg>
    <p:spTree>
      <p:nvGrpSpPr>
        <p:cNvPr id="48" name="Shape 48"/>
        <p:cNvGrpSpPr/>
        <p:nvPr/>
      </p:nvGrpSpPr>
      <p:grpSpPr>
        <a:xfrm>
          <a:off x="0" y="0"/>
          <a:ext cx="0" cy="0"/>
          <a:chOff x="0" y="0"/>
          <a:chExt cx="0" cy="0"/>
        </a:xfrm>
      </p:grpSpPr>
      <p:cxnSp>
        <p:nvCxnSpPr>
          <p:cNvPr id="49" name="Google Shape;49;p9"/>
          <p:cNvCxnSpPr/>
          <p:nvPr/>
        </p:nvCxnSpPr>
        <p:spPr>
          <a:xfrm>
            <a:off x="335275" y="4854300"/>
            <a:ext cx="84666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Only 2">
  <p:cSld name="TITLE_ONLY_2_1">
    <p:bg>
      <p:bgPr>
        <a:solidFill>
          <a:schemeClr val="lt2"/>
        </a:solidFill>
      </p:bgPr>
    </p:bg>
    <p:spTree>
      <p:nvGrpSpPr>
        <p:cNvPr id="50" name="Shape 50"/>
        <p:cNvGrpSpPr/>
        <p:nvPr/>
      </p:nvGrpSpPr>
      <p:grpSpPr>
        <a:xfrm>
          <a:off x="0" y="0"/>
          <a:ext cx="0" cy="0"/>
          <a:chOff x="0" y="0"/>
          <a:chExt cx="0" cy="0"/>
        </a:xfrm>
      </p:grpSpPr>
      <p:cxnSp>
        <p:nvCxnSpPr>
          <p:cNvPr id="51" name="Google Shape;51;p10"/>
          <p:cNvCxnSpPr/>
          <p:nvPr/>
        </p:nvCxnSpPr>
        <p:spPr>
          <a:xfrm>
            <a:off x="335275" y="4854300"/>
            <a:ext cx="8466600" cy="0"/>
          </a:xfrm>
          <a:prstGeom prst="straightConnector1">
            <a:avLst/>
          </a:prstGeom>
          <a:noFill/>
          <a:ln cap="flat" cmpd="sng" w="9525">
            <a:solidFill>
              <a:schemeClr val="accent1"/>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74325" y="365751"/>
            <a:ext cx="4890000" cy="420600"/>
          </a:xfrm>
          <a:prstGeom prst="rect">
            <a:avLst/>
          </a:prstGeom>
          <a:noFill/>
          <a:ln>
            <a:noFill/>
          </a:ln>
        </p:spPr>
        <p:txBody>
          <a:bodyPr anchorCtr="0" anchor="t" bIns="0" lIns="0" spcFirstLastPara="1" rIns="0" wrap="square" tIns="0">
            <a:spAutoFit/>
          </a:bodyPr>
          <a:lstStyle>
            <a:lvl1pPr lvl="0">
              <a:lnSpc>
                <a:spcPct val="85000"/>
              </a:lnSpc>
              <a:spcBef>
                <a:spcPts val="0"/>
              </a:spcBef>
              <a:spcAft>
                <a:spcPts val="0"/>
              </a:spcAft>
              <a:buClr>
                <a:schemeClr val="dk1"/>
              </a:buClr>
              <a:buSzPts val="2300"/>
              <a:buFont typeface="Funnel Display"/>
              <a:buNone/>
              <a:defRPr b="1" sz="2300">
                <a:solidFill>
                  <a:schemeClr val="dk1"/>
                </a:solidFill>
                <a:latin typeface="Funnel Display"/>
                <a:ea typeface="Funnel Display"/>
                <a:cs typeface="Funnel Display"/>
                <a:sym typeface="Funnel Display"/>
              </a:defRPr>
            </a:lvl1pPr>
            <a:lvl2pPr lvl="1">
              <a:spcBef>
                <a:spcPts val="0"/>
              </a:spcBef>
              <a:spcAft>
                <a:spcPts val="0"/>
              </a:spcAft>
              <a:buClr>
                <a:schemeClr val="dk1"/>
              </a:buClr>
              <a:buSzPts val="2600"/>
              <a:buFont typeface="Source Sans Pro"/>
              <a:buNone/>
              <a:defRPr b="1" sz="2600">
                <a:solidFill>
                  <a:schemeClr val="dk1"/>
                </a:solidFill>
                <a:latin typeface="Source Sans Pro"/>
                <a:ea typeface="Source Sans Pro"/>
                <a:cs typeface="Source Sans Pro"/>
                <a:sym typeface="Source Sans Pro"/>
              </a:defRPr>
            </a:lvl2pPr>
            <a:lvl3pPr lvl="2">
              <a:spcBef>
                <a:spcPts val="0"/>
              </a:spcBef>
              <a:spcAft>
                <a:spcPts val="0"/>
              </a:spcAft>
              <a:buClr>
                <a:schemeClr val="dk1"/>
              </a:buClr>
              <a:buSzPts val="2600"/>
              <a:buFont typeface="Source Sans Pro"/>
              <a:buNone/>
              <a:defRPr b="1" sz="2600">
                <a:solidFill>
                  <a:schemeClr val="dk1"/>
                </a:solidFill>
                <a:latin typeface="Source Sans Pro"/>
                <a:ea typeface="Source Sans Pro"/>
                <a:cs typeface="Source Sans Pro"/>
                <a:sym typeface="Source Sans Pro"/>
              </a:defRPr>
            </a:lvl3pPr>
            <a:lvl4pPr lvl="3">
              <a:spcBef>
                <a:spcPts val="0"/>
              </a:spcBef>
              <a:spcAft>
                <a:spcPts val="0"/>
              </a:spcAft>
              <a:buClr>
                <a:schemeClr val="dk1"/>
              </a:buClr>
              <a:buSzPts val="2600"/>
              <a:buFont typeface="Source Sans Pro"/>
              <a:buNone/>
              <a:defRPr b="1" sz="2600">
                <a:solidFill>
                  <a:schemeClr val="dk1"/>
                </a:solidFill>
                <a:latin typeface="Source Sans Pro"/>
                <a:ea typeface="Source Sans Pro"/>
                <a:cs typeface="Source Sans Pro"/>
                <a:sym typeface="Source Sans Pro"/>
              </a:defRPr>
            </a:lvl4pPr>
            <a:lvl5pPr lvl="4">
              <a:spcBef>
                <a:spcPts val="0"/>
              </a:spcBef>
              <a:spcAft>
                <a:spcPts val="0"/>
              </a:spcAft>
              <a:buClr>
                <a:schemeClr val="dk1"/>
              </a:buClr>
              <a:buSzPts val="2600"/>
              <a:buFont typeface="Source Sans Pro"/>
              <a:buNone/>
              <a:defRPr b="1" sz="2600">
                <a:solidFill>
                  <a:schemeClr val="dk1"/>
                </a:solidFill>
                <a:latin typeface="Source Sans Pro"/>
                <a:ea typeface="Source Sans Pro"/>
                <a:cs typeface="Source Sans Pro"/>
                <a:sym typeface="Source Sans Pro"/>
              </a:defRPr>
            </a:lvl5pPr>
            <a:lvl6pPr lvl="5">
              <a:spcBef>
                <a:spcPts val="0"/>
              </a:spcBef>
              <a:spcAft>
                <a:spcPts val="0"/>
              </a:spcAft>
              <a:buClr>
                <a:schemeClr val="dk1"/>
              </a:buClr>
              <a:buSzPts val="2600"/>
              <a:buFont typeface="Source Sans Pro"/>
              <a:buNone/>
              <a:defRPr b="1" sz="2600">
                <a:solidFill>
                  <a:schemeClr val="dk1"/>
                </a:solidFill>
                <a:latin typeface="Source Sans Pro"/>
                <a:ea typeface="Source Sans Pro"/>
                <a:cs typeface="Source Sans Pro"/>
                <a:sym typeface="Source Sans Pro"/>
              </a:defRPr>
            </a:lvl6pPr>
            <a:lvl7pPr lvl="6">
              <a:spcBef>
                <a:spcPts val="0"/>
              </a:spcBef>
              <a:spcAft>
                <a:spcPts val="0"/>
              </a:spcAft>
              <a:buClr>
                <a:schemeClr val="dk1"/>
              </a:buClr>
              <a:buSzPts val="2600"/>
              <a:buFont typeface="Source Sans Pro"/>
              <a:buNone/>
              <a:defRPr b="1" sz="2600">
                <a:solidFill>
                  <a:schemeClr val="dk1"/>
                </a:solidFill>
                <a:latin typeface="Source Sans Pro"/>
                <a:ea typeface="Source Sans Pro"/>
                <a:cs typeface="Source Sans Pro"/>
                <a:sym typeface="Source Sans Pro"/>
              </a:defRPr>
            </a:lvl7pPr>
            <a:lvl8pPr lvl="7">
              <a:spcBef>
                <a:spcPts val="0"/>
              </a:spcBef>
              <a:spcAft>
                <a:spcPts val="0"/>
              </a:spcAft>
              <a:buClr>
                <a:schemeClr val="dk1"/>
              </a:buClr>
              <a:buSzPts val="2600"/>
              <a:buFont typeface="Source Sans Pro"/>
              <a:buNone/>
              <a:defRPr b="1" sz="2600">
                <a:solidFill>
                  <a:schemeClr val="dk1"/>
                </a:solidFill>
                <a:latin typeface="Source Sans Pro"/>
                <a:ea typeface="Source Sans Pro"/>
                <a:cs typeface="Source Sans Pro"/>
                <a:sym typeface="Source Sans Pro"/>
              </a:defRPr>
            </a:lvl8pPr>
            <a:lvl9pPr lvl="8">
              <a:spcBef>
                <a:spcPts val="0"/>
              </a:spcBef>
              <a:spcAft>
                <a:spcPts val="0"/>
              </a:spcAft>
              <a:buClr>
                <a:schemeClr val="dk1"/>
              </a:buClr>
              <a:buSzPts val="2600"/>
              <a:buFont typeface="Source Sans Pro"/>
              <a:buNone/>
              <a:defRPr b="1" sz="2600">
                <a:solidFill>
                  <a:schemeClr val="dk1"/>
                </a:solidFill>
                <a:latin typeface="Source Sans Pro"/>
                <a:ea typeface="Source Sans Pro"/>
                <a:cs typeface="Source Sans Pro"/>
                <a:sym typeface="Source Sans Pro"/>
              </a:defRPr>
            </a:lvl9pPr>
          </a:lstStyle>
          <a:p/>
        </p:txBody>
      </p:sp>
      <p:sp>
        <p:nvSpPr>
          <p:cNvPr id="7" name="Google Shape;7;p1"/>
          <p:cNvSpPr txBox="1"/>
          <p:nvPr>
            <p:ph idx="1" type="body"/>
          </p:nvPr>
        </p:nvSpPr>
        <p:spPr>
          <a:xfrm>
            <a:off x="2506350" y="1633350"/>
            <a:ext cx="4131300" cy="1876800"/>
          </a:xfrm>
          <a:prstGeom prst="rect">
            <a:avLst/>
          </a:prstGeom>
          <a:noFill/>
          <a:ln>
            <a:noFill/>
          </a:ln>
        </p:spPr>
        <p:txBody>
          <a:bodyPr anchorCtr="0" anchor="t" bIns="0" lIns="0" spcFirstLastPara="1" rIns="0" wrap="square" tIns="0">
            <a:noAutofit/>
          </a:bodyPr>
          <a:lstStyle>
            <a:lvl1pPr indent="-311150" lvl="0" marL="457200">
              <a:lnSpc>
                <a:spcPct val="100000"/>
              </a:lnSpc>
              <a:spcBef>
                <a:spcPts val="0"/>
              </a:spcBef>
              <a:spcAft>
                <a:spcPts val="0"/>
              </a:spcAft>
              <a:buClr>
                <a:schemeClr val="accent2"/>
              </a:buClr>
              <a:buSzPts val="1300"/>
              <a:buFont typeface="Instrument Sans"/>
              <a:buChar char="●"/>
              <a:defRPr sz="1300">
                <a:solidFill>
                  <a:schemeClr val="dk2"/>
                </a:solidFill>
                <a:latin typeface="Instrument Sans"/>
                <a:ea typeface="Instrument Sans"/>
                <a:cs typeface="Instrument Sans"/>
                <a:sym typeface="Instrument Sans"/>
              </a:defRPr>
            </a:lvl1pPr>
            <a:lvl2pPr indent="-298450" lvl="1" marL="914400">
              <a:lnSpc>
                <a:spcPct val="100000"/>
              </a:lnSpc>
              <a:spcBef>
                <a:spcPts val="0"/>
              </a:spcBef>
              <a:spcAft>
                <a:spcPts val="0"/>
              </a:spcAft>
              <a:buClr>
                <a:schemeClr val="accent1"/>
              </a:buClr>
              <a:buSzPts val="1100"/>
              <a:buFont typeface="Instrument Sans"/>
              <a:buChar char="→"/>
              <a:defRPr sz="1100">
                <a:solidFill>
                  <a:schemeClr val="dk2"/>
                </a:solidFill>
                <a:latin typeface="Instrument Sans"/>
                <a:ea typeface="Instrument Sans"/>
                <a:cs typeface="Instrument Sans"/>
                <a:sym typeface="Instrument Sans"/>
              </a:defRPr>
            </a:lvl2pPr>
            <a:lvl3pPr indent="-298450" lvl="2" marL="1371600">
              <a:lnSpc>
                <a:spcPct val="100000"/>
              </a:lnSpc>
              <a:spcBef>
                <a:spcPts val="0"/>
              </a:spcBef>
              <a:spcAft>
                <a:spcPts val="0"/>
              </a:spcAft>
              <a:buClr>
                <a:schemeClr val="dk2"/>
              </a:buClr>
              <a:buSzPts val="1100"/>
              <a:buFont typeface="Instrument Sans"/>
              <a:buChar char="■"/>
              <a:defRPr sz="1100">
                <a:solidFill>
                  <a:schemeClr val="dk2"/>
                </a:solidFill>
                <a:latin typeface="Instrument Sans"/>
                <a:ea typeface="Instrument Sans"/>
                <a:cs typeface="Instrument Sans"/>
                <a:sym typeface="Instrument Sans"/>
              </a:defRPr>
            </a:lvl3pPr>
            <a:lvl4pPr indent="-298450" lvl="3" marL="1828800">
              <a:lnSpc>
                <a:spcPct val="100000"/>
              </a:lnSpc>
              <a:spcBef>
                <a:spcPts val="0"/>
              </a:spcBef>
              <a:spcAft>
                <a:spcPts val="0"/>
              </a:spcAft>
              <a:buClr>
                <a:schemeClr val="dk2"/>
              </a:buClr>
              <a:buSzPts val="1100"/>
              <a:buFont typeface="Instrument Sans"/>
              <a:buChar char="●"/>
              <a:defRPr sz="1100">
                <a:solidFill>
                  <a:schemeClr val="dk2"/>
                </a:solidFill>
                <a:latin typeface="Instrument Sans"/>
                <a:ea typeface="Instrument Sans"/>
                <a:cs typeface="Instrument Sans"/>
                <a:sym typeface="Instrument Sans"/>
              </a:defRPr>
            </a:lvl4pPr>
            <a:lvl5pPr indent="-298450" lvl="4" marL="2286000">
              <a:lnSpc>
                <a:spcPct val="100000"/>
              </a:lnSpc>
              <a:spcBef>
                <a:spcPts val="0"/>
              </a:spcBef>
              <a:spcAft>
                <a:spcPts val="0"/>
              </a:spcAft>
              <a:buClr>
                <a:schemeClr val="dk2"/>
              </a:buClr>
              <a:buSzPts val="1100"/>
              <a:buFont typeface="Instrument Sans"/>
              <a:buChar char="○"/>
              <a:defRPr sz="1100">
                <a:solidFill>
                  <a:schemeClr val="dk2"/>
                </a:solidFill>
                <a:latin typeface="Instrument Sans"/>
                <a:ea typeface="Instrument Sans"/>
                <a:cs typeface="Instrument Sans"/>
                <a:sym typeface="Instrument Sans"/>
              </a:defRPr>
            </a:lvl5pPr>
            <a:lvl6pPr indent="-285750" lvl="5" marL="2743200">
              <a:lnSpc>
                <a:spcPct val="100000"/>
              </a:lnSpc>
              <a:spcBef>
                <a:spcPts val="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6pPr>
            <a:lvl7pPr indent="-285750" lvl="6" marL="3200400">
              <a:lnSpc>
                <a:spcPct val="100000"/>
              </a:lnSpc>
              <a:spcBef>
                <a:spcPts val="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7pPr>
            <a:lvl8pPr indent="-285750" lvl="7" marL="3657600">
              <a:lnSpc>
                <a:spcPct val="100000"/>
              </a:lnSpc>
              <a:spcBef>
                <a:spcPts val="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8pPr>
            <a:lvl9pPr indent="-285750" lvl="8" marL="4114800">
              <a:lnSpc>
                <a:spcPct val="100000"/>
              </a:lnSpc>
              <a:spcBef>
                <a:spcPts val="0"/>
              </a:spcBef>
              <a:spcAft>
                <a:spcPts val="0"/>
              </a:spcAft>
              <a:buClr>
                <a:schemeClr val="dk2"/>
              </a:buClr>
              <a:buSzPts val="900"/>
              <a:buFont typeface="Instrument Sans"/>
              <a:buChar char="■"/>
              <a:defRPr sz="900">
                <a:solidFill>
                  <a:schemeClr val="dk2"/>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230">
          <p15:clr>
            <a:srgbClr val="EA4335"/>
          </p15:clr>
        </p15:guide>
        <p15:guide id="2" orient="horz" pos="230">
          <p15:clr>
            <a:srgbClr val="EA4335"/>
          </p15:clr>
        </p15:guide>
        <p15:guide id="3" pos="265">
          <p15:clr>
            <a:srgbClr val="EA4335"/>
          </p15:clr>
        </p15:guide>
        <p15:guide id="4" pos="2304">
          <p15:clr>
            <a:srgbClr val="FFD966"/>
          </p15:clr>
        </p15:guide>
        <p15:guide id="5" pos="2339">
          <p15:clr>
            <a:srgbClr val="FFD966"/>
          </p15:clr>
        </p15:guide>
        <p15:guide id="6" pos="2650">
          <p15:clr>
            <a:srgbClr val="FFD966"/>
          </p15:clr>
        </p15:guide>
        <p15:guide id="7" pos="2684">
          <p15:clr>
            <a:srgbClr val="FFD966"/>
          </p15:clr>
        </p15:guide>
        <p15:guide id="8" pos="3341">
          <p15:clr>
            <a:srgbClr val="FFD966"/>
          </p15:clr>
        </p15:guide>
        <p15:guide id="9" pos="3375">
          <p15:clr>
            <a:srgbClr val="FFD966"/>
          </p15:clr>
        </p15:guide>
        <p15:guide id="10" pos="4781">
          <p15:clr>
            <a:srgbClr val="FFD966"/>
          </p15:clr>
        </p15:guide>
        <p15:guide id="11" pos="4815">
          <p15:clr>
            <a:srgbClr val="FFD966"/>
          </p15:clr>
        </p15:guide>
        <p15:guide id="12" pos="5495">
          <p15:clr>
            <a:srgbClr val="EA4335"/>
          </p15:clr>
        </p15:guide>
        <p15:guide id="13" pos="5530">
          <p15:clr>
            <a:srgbClr val="EA4335"/>
          </p15:clr>
        </p15:guide>
        <p15:guide id="14" orient="horz" pos="265">
          <p15:clr>
            <a:srgbClr val="EA4335"/>
          </p15:clr>
        </p15:guide>
        <p15:guide id="15" orient="horz" pos="461">
          <p15:clr>
            <a:srgbClr val="FFD966"/>
          </p15:clr>
        </p15:guide>
        <p15:guide id="16" orient="horz" pos="495">
          <p15:clr>
            <a:srgbClr val="FFD966"/>
          </p15:clr>
        </p15:guide>
        <p15:guide id="17" orient="horz" pos="2730">
          <p15:clr>
            <a:srgbClr val="FFD966"/>
          </p15:clr>
        </p15:guide>
        <p15:guide id="18" orient="horz" pos="2765">
          <p15:clr>
            <a:srgbClr val="FFD966"/>
          </p15:clr>
        </p15:guide>
        <p15:guide id="19" orient="horz" pos="2961">
          <p15:clr>
            <a:srgbClr val="EA4335"/>
          </p15:clr>
        </p15:guide>
        <p15:guide id="20" orient="horz" pos="299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hyperlink" Target="https://drive.google.com/drive/folders/14pH9p4F14Kg18XLgP_eM9WsaSfXKoosd"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31.png"/><Relationship Id="rId7"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9.png"/><Relationship Id="rId4" Type="http://schemas.openxmlformats.org/officeDocument/2006/relationships/image" Target="../media/image26.png"/><Relationship Id="rId5" Type="http://schemas.openxmlformats.org/officeDocument/2006/relationships/image" Target="../media/image22.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1" Type="http://schemas.openxmlformats.org/officeDocument/2006/relationships/image" Target="../media/image42.png"/><Relationship Id="rId10"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5.png"/><Relationship Id="rId4" Type="http://schemas.openxmlformats.org/officeDocument/2006/relationships/hyperlink" Target="https://drive.google.com/drive/u/0/folders/1YFO6H1VhVwzPIgGV_BKZIoG3Nozdxn32" TargetMode="External"/><Relationship Id="rId9" Type="http://schemas.openxmlformats.org/officeDocument/2006/relationships/image" Target="../media/image19.png"/><Relationship Id="rId5" Type="http://schemas.openxmlformats.org/officeDocument/2006/relationships/image" Target="../media/image21.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18.xml"/><Relationship Id="rId5" Type="http://schemas.openxmlformats.org/officeDocument/2006/relationships/slide" Target="/ppt/slides/slide40.xml"/></Relationships>
</file>

<file path=ppt/slides/_rels/slide20.xml.rels><?xml version="1.0" encoding="UTF-8" standalone="yes"?><Relationships xmlns="http://schemas.openxmlformats.org/package/2006/relationships"><Relationship Id="rId11" Type="http://schemas.openxmlformats.org/officeDocument/2006/relationships/image" Target="../media/image19.png"/><Relationship Id="rId10" Type="http://schemas.openxmlformats.org/officeDocument/2006/relationships/image" Target="../media/image28.png"/><Relationship Id="rId13" Type="http://schemas.openxmlformats.org/officeDocument/2006/relationships/image" Target="../media/image35.png"/><Relationship Id="rId12"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24.png"/><Relationship Id="rId15" Type="http://schemas.openxmlformats.org/officeDocument/2006/relationships/hyperlink" Target="https://drive.google.com/drive/u/0/folders/1YFO6H1VhVwzPIgGV_BKZIoG3Nozdxn32" TargetMode="External"/><Relationship Id="rId14" Type="http://schemas.openxmlformats.org/officeDocument/2006/relationships/image" Target="../media/image30.png"/><Relationship Id="rId5" Type="http://schemas.openxmlformats.org/officeDocument/2006/relationships/image" Target="../media/image34.png"/><Relationship Id="rId6" Type="http://schemas.openxmlformats.org/officeDocument/2006/relationships/image" Target="../media/image54.png"/><Relationship Id="rId7" Type="http://schemas.openxmlformats.org/officeDocument/2006/relationships/image" Target="../media/image36.png"/><Relationship Id="rId8"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60.png"/><Relationship Id="rId4" Type="http://schemas.openxmlformats.org/officeDocument/2006/relationships/image" Target="../media/image50.png"/><Relationship Id="rId5"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45.png"/><Relationship Id="rId5" Type="http://schemas.openxmlformats.org/officeDocument/2006/relationships/image" Target="../media/image4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59.png"/><Relationship Id="rId5" Type="http://schemas.openxmlformats.org/officeDocument/2006/relationships/image" Target="../media/image7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67.png"/><Relationship Id="rId4" Type="http://schemas.openxmlformats.org/officeDocument/2006/relationships/image" Target="../media/image52.png"/><Relationship Id="rId5" Type="http://schemas.openxmlformats.org/officeDocument/2006/relationships/image" Target="../media/image4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55.png"/><Relationship Id="rId4" Type="http://schemas.openxmlformats.org/officeDocument/2006/relationships/image" Target="../media/image47.png"/><Relationship Id="rId5" Type="http://schemas.openxmlformats.org/officeDocument/2006/relationships/image" Target="../media/image5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64.png"/><Relationship Id="rId5" Type="http://schemas.openxmlformats.org/officeDocument/2006/relationships/image" Target="../media/image91.png"/><Relationship Id="rId6"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5.png"/><Relationship Id="rId5" Type="http://schemas.openxmlformats.org/officeDocument/2006/relationships/image" Target="../media/image72.png"/><Relationship Id="rId6" Type="http://schemas.openxmlformats.org/officeDocument/2006/relationships/image" Target="../media/image68.png"/><Relationship Id="rId7" Type="http://schemas.openxmlformats.org/officeDocument/2006/relationships/image" Target="../media/image104.png"/><Relationship Id="rId8" Type="http://schemas.openxmlformats.org/officeDocument/2006/relationships/image" Target="../media/image62.png"/></Relationships>
</file>

<file path=ppt/slides/_rels/slide32.xml.rels><?xml version="1.0" encoding="UTF-8" standalone="yes"?><Relationships xmlns="http://schemas.openxmlformats.org/package/2006/relationships"><Relationship Id="rId11" Type="http://schemas.openxmlformats.org/officeDocument/2006/relationships/image" Target="../media/image73.png"/><Relationship Id="rId10" Type="http://schemas.openxmlformats.org/officeDocument/2006/relationships/image" Target="../media/image77.png"/><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85.png"/><Relationship Id="rId4" Type="http://schemas.openxmlformats.org/officeDocument/2006/relationships/image" Target="../media/image76.png"/><Relationship Id="rId9" Type="http://schemas.openxmlformats.org/officeDocument/2006/relationships/image" Target="../media/image80.png"/><Relationship Id="rId5" Type="http://schemas.openxmlformats.org/officeDocument/2006/relationships/image" Target="../media/image66.png"/><Relationship Id="rId6" Type="http://schemas.openxmlformats.org/officeDocument/2006/relationships/image" Target="../media/image69.png"/><Relationship Id="rId7" Type="http://schemas.openxmlformats.org/officeDocument/2006/relationships/image" Target="../media/image84.png"/><Relationship Id="rId8" Type="http://schemas.openxmlformats.org/officeDocument/2006/relationships/image" Target="../media/image8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 Id="rId3" Type="http://schemas.openxmlformats.org/officeDocument/2006/relationships/image" Target="../media/image74.png"/><Relationship Id="rId4" Type="http://schemas.openxmlformats.org/officeDocument/2006/relationships/image" Target="../media/image86.png"/><Relationship Id="rId5" Type="http://schemas.openxmlformats.org/officeDocument/2006/relationships/image" Target="../media/image83.png"/><Relationship Id="rId6" Type="http://schemas.openxmlformats.org/officeDocument/2006/relationships/image" Target="../media/image88.png"/><Relationship Id="rId7" Type="http://schemas.openxmlformats.org/officeDocument/2006/relationships/image" Target="../media/image90.png"/></Relationships>
</file>

<file path=ppt/slides/_rels/slide34.xml.rels><?xml version="1.0" encoding="UTF-8" standalone="yes"?><Relationships xmlns="http://schemas.openxmlformats.org/package/2006/relationships"><Relationship Id="rId10" Type="http://schemas.openxmlformats.org/officeDocument/2006/relationships/image" Target="../media/image106.png"/><Relationship Id="rId1" Type="http://schemas.openxmlformats.org/officeDocument/2006/relationships/slideLayout" Target="../slideLayouts/slideLayout7.xml"/><Relationship Id="rId2" Type="http://schemas.openxmlformats.org/officeDocument/2006/relationships/notesSlide" Target="../notesSlides/notesSlide34.xml"/><Relationship Id="rId3" Type="http://schemas.openxmlformats.org/officeDocument/2006/relationships/image" Target="../media/image78.png"/><Relationship Id="rId4" Type="http://schemas.openxmlformats.org/officeDocument/2006/relationships/image" Target="../media/image81.png"/><Relationship Id="rId9" Type="http://schemas.openxmlformats.org/officeDocument/2006/relationships/image" Target="../media/image95.png"/><Relationship Id="rId5" Type="http://schemas.openxmlformats.org/officeDocument/2006/relationships/image" Target="../media/image79.png"/><Relationship Id="rId6" Type="http://schemas.openxmlformats.org/officeDocument/2006/relationships/image" Target="../media/image87.png"/><Relationship Id="rId7" Type="http://schemas.openxmlformats.org/officeDocument/2006/relationships/image" Target="../media/image89.png"/><Relationship Id="rId8" Type="http://schemas.openxmlformats.org/officeDocument/2006/relationships/image" Target="../media/image9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09.png"/><Relationship Id="rId4" Type="http://schemas.openxmlformats.org/officeDocument/2006/relationships/image" Target="../media/image99.png"/><Relationship Id="rId5" Type="http://schemas.openxmlformats.org/officeDocument/2006/relationships/image" Target="../media/image93.png"/><Relationship Id="rId6" Type="http://schemas.openxmlformats.org/officeDocument/2006/relationships/image" Target="../media/image97.png"/><Relationship Id="rId7" Type="http://schemas.openxmlformats.org/officeDocument/2006/relationships/image" Target="../media/image103.png"/><Relationship Id="rId8" Type="http://schemas.openxmlformats.org/officeDocument/2006/relationships/image" Target="../media/image1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94.png"/><Relationship Id="rId4" Type="http://schemas.openxmlformats.org/officeDocument/2006/relationships/image" Target="../media/image96.png"/><Relationship Id="rId5" Type="http://schemas.openxmlformats.org/officeDocument/2006/relationships/image" Target="../media/image102.png"/><Relationship Id="rId6" Type="http://schemas.openxmlformats.org/officeDocument/2006/relationships/image" Target="../media/image111.png"/><Relationship Id="rId7" Type="http://schemas.openxmlformats.org/officeDocument/2006/relationships/image" Target="../media/image107.png"/><Relationship Id="rId8" Type="http://schemas.openxmlformats.org/officeDocument/2006/relationships/image" Target="../media/image9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00.png"/><Relationship Id="rId4" Type="http://schemas.openxmlformats.org/officeDocument/2006/relationships/image" Target="../media/image105.png"/><Relationship Id="rId9" Type="http://schemas.openxmlformats.org/officeDocument/2006/relationships/image" Target="../media/image112.png"/><Relationship Id="rId5" Type="http://schemas.openxmlformats.org/officeDocument/2006/relationships/image" Target="../media/image101.png"/><Relationship Id="rId6" Type="http://schemas.openxmlformats.org/officeDocument/2006/relationships/image" Target="../media/image110.png"/><Relationship Id="rId7" Type="http://schemas.openxmlformats.org/officeDocument/2006/relationships/image" Target="../media/image108.png"/><Relationship Id="rId8" Type="http://schemas.openxmlformats.org/officeDocument/2006/relationships/image" Target="../media/image113.png"/></Relationships>
</file>

<file path=ppt/slides/_rels/slide38.xml.rels><?xml version="1.0" encoding="UTF-8" standalone="yes"?><Relationships xmlns="http://schemas.openxmlformats.org/package/2006/relationships"><Relationship Id="rId11" Type="http://schemas.openxmlformats.org/officeDocument/2006/relationships/image" Target="../media/image184.png"/><Relationship Id="rId10" Type="http://schemas.openxmlformats.org/officeDocument/2006/relationships/image" Target="../media/image149.png"/><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16.png"/><Relationship Id="rId4" Type="http://schemas.openxmlformats.org/officeDocument/2006/relationships/image" Target="../media/image183.png"/><Relationship Id="rId9" Type="http://schemas.openxmlformats.org/officeDocument/2006/relationships/image" Target="../media/image117.png"/><Relationship Id="rId5" Type="http://schemas.openxmlformats.org/officeDocument/2006/relationships/image" Target="../media/image120.png"/><Relationship Id="rId6" Type="http://schemas.openxmlformats.org/officeDocument/2006/relationships/image" Target="../media/image182.png"/><Relationship Id="rId7" Type="http://schemas.openxmlformats.org/officeDocument/2006/relationships/image" Target="../media/image165.png"/><Relationship Id="rId8" Type="http://schemas.openxmlformats.org/officeDocument/2006/relationships/image" Target="../media/image1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14.png"/><Relationship Id="rId4" Type="http://schemas.openxmlformats.org/officeDocument/2006/relationships/image" Target="../media/image115.png"/><Relationship Id="rId5" Type="http://schemas.openxmlformats.org/officeDocument/2006/relationships/image" Target="../media/image118.png"/><Relationship Id="rId6" Type="http://schemas.openxmlformats.org/officeDocument/2006/relationships/image" Target="../media/image121.png"/><Relationship Id="rId7" Type="http://schemas.openxmlformats.org/officeDocument/2006/relationships/image" Target="../media/image1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hyperlink" Target="https://drive.google.com/drive/folders/1kkU6xkVK4sbeiwRxJOMsAZSdnl2cNJhD" TargetMode="External"/><Relationship Id="rId4" Type="http://schemas.openxmlformats.org/officeDocument/2006/relationships/hyperlink" Target="https://drive.google.com/drive/folders/1kkU6xkVK4sbeiwRxJOMsAZSdnl2cNJhD" TargetMode="External"/><Relationship Id="rId5" Type="http://schemas.openxmlformats.org/officeDocument/2006/relationships/hyperlink" Target="https://drive.google.com/drive/folders/14pH9p4F14Kg18XLgP_eM9WsaSfXKoosd"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1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126.png"/><Relationship Id="rId4" Type="http://schemas.openxmlformats.org/officeDocument/2006/relationships/image" Target="../media/image1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3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136.png"/><Relationship Id="rId4" Type="http://schemas.openxmlformats.org/officeDocument/2006/relationships/image" Target="../media/image131.png"/><Relationship Id="rId5" Type="http://schemas.openxmlformats.org/officeDocument/2006/relationships/image" Target="../media/image133.png"/><Relationship Id="rId6" Type="http://schemas.openxmlformats.org/officeDocument/2006/relationships/image" Target="../media/image135.png"/><Relationship Id="rId7" Type="http://schemas.openxmlformats.org/officeDocument/2006/relationships/image" Target="../media/image1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hyperlink" Target="https://digitalanarchist.com/videos/featured-guests/secrets-leakage-mirantis" TargetMode="External"/><Relationship Id="rId4" Type="http://schemas.openxmlformats.org/officeDocument/2006/relationships/hyperlink" Target="https://digitalanarchist.com/videos/featured-guests/secrets-leakage-mirantis" TargetMode="External"/><Relationship Id="rId5" Type="http://schemas.openxmlformats.org/officeDocument/2006/relationships/image" Target="../media/image1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138.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1" Type="http://schemas.openxmlformats.org/officeDocument/2006/relationships/image" Target="../media/image145.png"/><Relationship Id="rId10" Type="http://schemas.openxmlformats.org/officeDocument/2006/relationships/image" Target="../media/image30.png"/><Relationship Id="rId12" Type="http://schemas.openxmlformats.org/officeDocument/2006/relationships/image" Target="../media/image160.png"/><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132.png"/><Relationship Id="rId4" Type="http://schemas.openxmlformats.org/officeDocument/2006/relationships/image" Target="../media/image139.png"/><Relationship Id="rId9" Type="http://schemas.openxmlformats.org/officeDocument/2006/relationships/image" Target="../media/image124.png"/><Relationship Id="rId5" Type="http://schemas.openxmlformats.org/officeDocument/2006/relationships/image" Target="../media/image134.png"/><Relationship Id="rId6" Type="http://schemas.openxmlformats.org/officeDocument/2006/relationships/image" Target="../media/image137.png"/><Relationship Id="rId7" Type="http://schemas.openxmlformats.org/officeDocument/2006/relationships/image" Target="../media/image147.png"/><Relationship Id="rId8" Type="http://schemas.openxmlformats.org/officeDocument/2006/relationships/image" Target="../media/image1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3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138.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164.png"/><Relationship Id="rId4" Type="http://schemas.openxmlformats.org/officeDocument/2006/relationships/image" Target="../media/image146.png"/><Relationship Id="rId5" Type="http://schemas.openxmlformats.org/officeDocument/2006/relationships/image" Target="../media/image142.png"/><Relationship Id="rId6" Type="http://schemas.openxmlformats.org/officeDocument/2006/relationships/image" Target="../media/image148.png"/><Relationship Id="rId7" Type="http://schemas.openxmlformats.org/officeDocument/2006/relationships/image" Target="../media/image143.png"/><Relationship Id="rId8" Type="http://schemas.openxmlformats.org/officeDocument/2006/relationships/image" Target="../media/image3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156.png"/></Relationships>
</file>

<file path=ppt/slides/_rels/slide73.xml.rels><?xml version="1.0" encoding="UTF-8" standalone="yes"?><Relationships xmlns="http://schemas.openxmlformats.org/package/2006/relationships"><Relationship Id="rId20" Type="http://schemas.openxmlformats.org/officeDocument/2006/relationships/image" Target="../media/image168.png"/><Relationship Id="rId22" Type="http://schemas.openxmlformats.org/officeDocument/2006/relationships/image" Target="../media/image174.png"/><Relationship Id="rId21" Type="http://schemas.openxmlformats.org/officeDocument/2006/relationships/image" Target="../media/image180.png"/><Relationship Id="rId24" Type="http://schemas.openxmlformats.org/officeDocument/2006/relationships/image" Target="../media/image173.png"/><Relationship Id="rId23" Type="http://schemas.openxmlformats.org/officeDocument/2006/relationships/image" Target="../media/image177.png"/><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186.png"/><Relationship Id="rId4" Type="http://schemas.openxmlformats.org/officeDocument/2006/relationships/image" Target="../media/image153.png"/><Relationship Id="rId9" Type="http://schemas.openxmlformats.org/officeDocument/2006/relationships/image" Target="../media/image154.png"/><Relationship Id="rId26" Type="http://schemas.openxmlformats.org/officeDocument/2006/relationships/image" Target="../media/image181.png"/><Relationship Id="rId25" Type="http://schemas.openxmlformats.org/officeDocument/2006/relationships/image" Target="../media/image179.png"/><Relationship Id="rId5" Type="http://schemas.openxmlformats.org/officeDocument/2006/relationships/image" Target="../media/image151.png"/><Relationship Id="rId6" Type="http://schemas.openxmlformats.org/officeDocument/2006/relationships/image" Target="../media/image170.png"/><Relationship Id="rId7" Type="http://schemas.openxmlformats.org/officeDocument/2006/relationships/image" Target="../media/image187.png"/><Relationship Id="rId8" Type="http://schemas.openxmlformats.org/officeDocument/2006/relationships/image" Target="../media/image155.png"/><Relationship Id="rId11" Type="http://schemas.openxmlformats.org/officeDocument/2006/relationships/image" Target="../media/image162.png"/><Relationship Id="rId10" Type="http://schemas.openxmlformats.org/officeDocument/2006/relationships/image" Target="../media/image159.png"/><Relationship Id="rId13" Type="http://schemas.openxmlformats.org/officeDocument/2006/relationships/image" Target="../media/image158.png"/><Relationship Id="rId12" Type="http://schemas.openxmlformats.org/officeDocument/2006/relationships/image" Target="../media/image161.png"/><Relationship Id="rId15" Type="http://schemas.openxmlformats.org/officeDocument/2006/relationships/image" Target="../media/image163.png"/><Relationship Id="rId14" Type="http://schemas.openxmlformats.org/officeDocument/2006/relationships/image" Target="../media/image172.png"/><Relationship Id="rId17" Type="http://schemas.openxmlformats.org/officeDocument/2006/relationships/image" Target="../media/image169.png"/><Relationship Id="rId16" Type="http://schemas.openxmlformats.org/officeDocument/2006/relationships/image" Target="../media/image175.png"/><Relationship Id="rId19" Type="http://schemas.openxmlformats.org/officeDocument/2006/relationships/image" Target="../media/image167.png"/><Relationship Id="rId18" Type="http://schemas.openxmlformats.org/officeDocument/2006/relationships/image" Target="../media/image16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 Id="rId3" Type="http://schemas.openxmlformats.org/officeDocument/2006/relationships/hyperlink" Target="https://docs.gitguardian.com/secrets-detection/home" TargetMode="External"/><Relationship Id="rId4" Type="http://schemas.openxmlformats.org/officeDocument/2006/relationships/image" Target="../media/image176.png"/><Relationship Id="rId5" Type="http://schemas.openxmlformats.org/officeDocument/2006/relationships/image" Target="../media/image17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185.jp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hyperlink" Target="https://gitguardian.com"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idx="1" type="subTitle"/>
          </p:nvPr>
        </p:nvSpPr>
        <p:spPr>
          <a:xfrm>
            <a:off x="365700" y="3262750"/>
            <a:ext cx="8412600" cy="2616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sz="1700">
                <a:latin typeface="Instrument Sans"/>
                <a:ea typeface="Instrument Sans"/>
                <a:cs typeface="Instrument Sans"/>
                <a:sym typeface="Instrument Sans"/>
              </a:rPr>
              <a:t>Import this theme on your presentation </a:t>
            </a:r>
            <a:r>
              <a:rPr lang="en">
                <a:latin typeface="Instrument Sans"/>
                <a:ea typeface="Instrument Sans"/>
                <a:cs typeface="Instrument Sans"/>
                <a:sym typeface="Instrument Sans"/>
              </a:rPr>
              <a:t>✨</a:t>
            </a:r>
            <a:endParaRPr sz="1700">
              <a:latin typeface="Instrument Sans"/>
              <a:ea typeface="Instrument Sans"/>
              <a:cs typeface="Instrument Sans"/>
              <a:sym typeface="Instrument Sans"/>
            </a:endParaRPr>
          </a:p>
        </p:txBody>
      </p:sp>
      <p:sp>
        <p:nvSpPr>
          <p:cNvPr id="70" name="Google Shape;70;p14"/>
          <p:cNvSpPr txBox="1"/>
          <p:nvPr>
            <p:ph type="ctrTitle"/>
          </p:nvPr>
        </p:nvSpPr>
        <p:spPr>
          <a:xfrm>
            <a:off x="990825" y="2599900"/>
            <a:ext cx="7162200" cy="3924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a:solidFill>
                  <a:schemeClr val="lt1"/>
                </a:solidFill>
              </a:rPr>
              <a:t>GitGuardian theme for GSlide</a:t>
            </a:r>
            <a:endParaRPr>
              <a:solidFill>
                <a:schemeClr val="lt1"/>
              </a:solidFill>
            </a:endParaRPr>
          </a:p>
        </p:txBody>
      </p:sp>
      <p:sp>
        <p:nvSpPr>
          <p:cNvPr id="71" name="Google Shape;71;p14"/>
          <p:cNvSpPr txBox="1"/>
          <p:nvPr>
            <p:ph idx="2" type="subTitle"/>
          </p:nvPr>
        </p:nvSpPr>
        <p:spPr>
          <a:xfrm>
            <a:off x="613700" y="4604775"/>
            <a:ext cx="3374100" cy="1905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latin typeface="Instrument Sans"/>
                <a:ea typeface="Instrument Sans"/>
                <a:cs typeface="Instrument Sans"/>
                <a:sym typeface="Instrument Sans"/>
              </a:rPr>
              <a:t>Daniele Brusca | #design</a:t>
            </a:r>
            <a:r>
              <a:rPr lang="en">
                <a:latin typeface="Instrument Sans"/>
                <a:ea typeface="Instrument Sans"/>
                <a:cs typeface="Instrument Sans"/>
                <a:sym typeface="Instrument Sans"/>
              </a:rPr>
              <a:t>-requests</a:t>
            </a:r>
            <a:endParaRPr>
              <a:latin typeface="Instrument Sans"/>
              <a:ea typeface="Instrument Sans"/>
              <a:cs typeface="Instrument Sans"/>
              <a:sym typeface="Instrument Sans"/>
            </a:endParaRPr>
          </a:p>
        </p:txBody>
      </p:sp>
      <p:sp>
        <p:nvSpPr>
          <p:cNvPr id="72" name="Google Shape;72;p14"/>
          <p:cNvSpPr/>
          <p:nvPr/>
        </p:nvSpPr>
        <p:spPr>
          <a:xfrm>
            <a:off x="6964523" y="258125"/>
            <a:ext cx="1935000" cy="392400"/>
          </a:xfrm>
          <a:prstGeom prst="roundRect">
            <a:avLst>
              <a:gd fmla="val 50000" name="adj"/>
            </a:avLst>
          </a:prstGeom>
          <a:solidFill>
            <a:srgbClr val="E6FFFB"/>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500">
                <a:solidFill>
                  <a:srgbClr val="FFFFFF"/>
                </a:solidFill>
                <a:latin typeface="Instrument Sans"/>
                <a:ea typeface="Instrument Sans"/>
                <a:cs typeface="Instrument Sans"/>
                <a:sym typeface="Instrument Sans"/>
              </a:rPr>
              <a:t>✅ </a:t>
            </a:r>
            <a:r>
              <a:rPr b="1" lang="en" sz="1300">
                <a:solidFill>
                  <a:srgbClr val="020D26"/>
                </a:solidFill>
                <a:latin typeface="Instrument Sans"/>
                <a:ea typeface="Instrument Sans"/>
                <a:cs typeface="Instrument Sans"/>
                <a:sym typeface="Instrument Sans"/>
              </a:rPr>
              <a:t>Master</a:t>
            </a:r>
            <a:r>
              <a:rPr b="1" lang="en" sz="1300">
                <a:solidFill>
                  <a:srgbClr val="020D26"/>
                </a:solidFill>
                <a:latin typeface="Instrument Sans"/>
                <a:ea typeface="Instrument Sans"/>
                <a:cs typeface="Instrument Sans"/>
                <a:sym typeface="Instrument Sans"/>
              </a:rPr>
              <a:t> template</a:t>
            </a:r>
            <a:endParaRPr b="1" sz="1300">
              <a:solidFill>
                <a:srgbClr val="020D26"/>
              </a:solidFill>
              <a:latin typeface="Instrument Sans"/>
              <a:ea typeface="Instrument Sans"/>
              <a:cs typeface="Instrument Sans"/>
              <a:sym typeface="Instrument Sans"/>
            </a:endParaRPr>
          </a:p>
        </p:txBody>
      </p:sp>
      <p:sp>
        <p:nvSpPr>
          <p:cNvPr id="73" name="Google Shape;73;p14"/>
          <p:cNvSpPr txBox="1"/>
          <p:nvPr>
            <p:ph idx="3" type="subTitle"/>
          </p:nvPr>
        </p:nvSpPr>
        <p:spPr>
          <a:xfrm>
            <a:off x="6428225" y="4604775"/>
            <a:ext cx="2322600" cy="1905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rPr lang="en">
                <a:latin typeface="Instrument Sans"/>
                <a:ea typeface="Instrument Sans"/>
                <a:cs typeface="Instrument Sans"/>
                <a:sym typeface="Instrument Sans"/>
              </a:rPr>
              <a:t>Last update:</a:t>
            </a:r>
            <a:r>
              <a:rPr lang="en"/>
              <a:t>23/10</a:t>
            </a:r>
            <a:r>
              <a:rPr lang="en">
                <a:latin typeface="Instrument Sans"/>
                <a:ea typeface="Instrument Sans"/>
                <a:cs typeface="Instrument Sans"/>
                <a:sym typeface="Instrument Sans"/>
              </a:rPr>
              <a:t>/2025</a:t>
            </a:r>
            <a:endParaRPr>
              <a:latin typeface="Instrument Sans"/>
              <a:ea typeface="Instrument Sans"/>
              <a:cs typeface="Instrument Sans"/>
              <a:sym typeface="Instrument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3"/>
          <p:cNvSpPr txBox="1"/>
          <p:nvPr>
            <p:ph idx="1" type="subTitle"/>
          </p:nvPr>
        </p:nvSpPr>
        <p:spPr>
          <a:xfrm>
            <a:off x="365700" y="3653425"/>
            <a:ext cx="8412600" cy="2463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t/>
            </a:r>
            <a:endParaRPr/>
          </a:p>
        </p:txBody>
      </p:sp>
      <p:sp>
        <p:nvSpPr>
          <p:cNvPr id="198" name="Google Shape;198;p23"/>
          <p:cNvSpPr txBox="1"/>
          <p:nvPr>
            <p:ph type="ctrTitle"/>
          </p:nvPr>
        </p:nvSpPr>
        <p:spPr>
          <a:xfrm>
            <a:off x="1034875" y="2990575"/>
            <a:ext cx="7074300" cy="3924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a:t>External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4"/>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Closing Slide</a:t>
            </a:r>
            <a:endParaRPr/>
          </a:p>
        </p:txBody>
      </p:sp>
      <p:sp>
        <p:nvSpPr>
          <p:cNvPr id="204" name="Google Shape;204;p24"/>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Before Starting</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05" name="Google Shape;205;p24"/>
          <p:cNvSpPr txBox="1"/>
          <p:nvPr>
            <p:ph idx="1" type="subTitle"/>
          </p:nvPr>
        </p:nvSpPr>
        <p:spPr>
          <a:xfrm>
            <a:off x="441950" y="1288025"/>
            <a:ext cx="34665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Internal Use</a:t>
            </a:r>
            <a:endParaRPr/>
          </a:p>
        </p:txBody>
      </p:sp>
      <p:sp>
        <p:nvSpPr>
          <p:cNvPr id="206" name="Google Shape;206;p24"/>
          <p:cNvSpPr txBox="1"/>
          <p:nvPr>
            <p:ph idx="1" type="subTitle"/>
          </p:nvPr>
        </p:nvSpPr>
        <p:spPr>
          <a:xfrm>
            <a:off x="4629000" y="1288025"/>
            <a:ext cx="28098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External Use</a:t>
            </a:r>
            <a:endParaRPr/>
          </a:p>
        </p:txBody>
      </p:sp>
      <p:pic>
        <p:nvPicPr>
          <p:cNvPr id="207" name="Google Shape;207;p24"/>
          <p:cNvPicPr preferRelativeResize="0"/>
          <p:nvPr/>
        </p:nvPicPr>
        <p:blipFill>
          <a:blip r:embed="rId3">
            <a:alphaModFix/>
          </a:blip>
          <a:stretch>
            <a:fillRect/>
          </a:stretch>
        </p:blipFill>
        <p:spPr>
          <a:xfrm>
            <a:off x="441942" y="1797500"/>
            <a:ext cx="3304044" cy="1858524"/>
          </a:xfrm>
          <a:prstGeom prst="rect">
            <a:avLst/>
          </a:prstGeom>
          <a:noFill/>
          <a:ln>
            <a:noFill/>
          </a:ln>
        </p:spPr>
      </p:pic>
      <p:pic>
        <p:nvPicPr>
          <p:cNvPr id="208" name="Google Shape;208;p24"/>
          <p:cNvPicPr preferRelativeResize="0"/>
          <p:nvPr/>
        </p:nvPicPr>
        <p:blipFill>
          <a:blip r:embed="rId4">
            <a:alphaModFix/>
          </a:blip>
          <a:stretch>
            <a:fillRect/>
          </a:stretch>
        </p:blipFill>
        <p:spPr>
          <a:xfrm>
            <a:off x="4629001" y="1797500"/>
            <a:ext cx="3304023" cy="186980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5"/>
          <p:cNvSpPr txBox="1"/>
          <p:nvPr>
            <p:ph idx="1" type="subTitle"/>
          </p:nvPr>
        </p:nvSpPr>
        <p:spPr>
          <a:xfrm>
            <a:off x="613700" y="4604775"/>
            <a:ext cx="2322600" cy="1905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t/>
            </a:r>
            <a:endParaRPr/>
          </a:p>
        </p:txBody>
      </p:sp>
      <p:sp>
        <p:nvSpPr>
          <p:cNvPr id="214" name="Google Shape;214;p25"/>
          <p:cNvSpPr txBox="1"/>
          <p:nvPr>
            <p:ph type="title"/>
          </p:nvPr>
        </p:nvSpPr>
        <p:spPr>
          <a:xfrm>
            <a:off x="1634250" y="1508275"/>
            <a:ext cx="5875500" cy="774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Internal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6"/>
          <p:cNvSpPr txBox="1"/>
          <p:nvPr>
            <p:ph type="title"/>
          </p:nvPr>
        </p:nvSpPr>
        <p:spPr>
          <a:xfrm>
            <a:off x="2193075" y="2258355"/>
            <a:ext cx="4757700" cy="378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External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7"/>
          <p:cNvSpPr/>
          <p:nvPr/>
        </p:nvSpPr>
        <p:spPr>
          <a:xfrm>
            <a:off x="2063900" y="2567125"/>
            <a:ext cx="4515300" cy="1767000"/>
          </a:xfrm>
          <a:prstGeom prst="roundRect">
            <a:avLst>
              <a:gd fmla="val 5258" name="adj"/>
            </a:avLst>
          </a:prstGeom>
          <a:solidFill>
            <a:schemeClr val="lt1"/>
          </a:solidFill>
          <a:ln cap="flat" cmpd="sng" w="9525">
            <a:solidFill>
              <a:schemeClr val="accent4"/>
            </a:solidFill>
            <a:prstDash val="solid"/>
            <a:round/>
            <a:headEnd len="sm" w="sm" type="none"/>
            <a:tailEnd len="sm" w="sm" type="none"/>
          </a:ln>
          <a:effectLst>
            <a:outerShdw blurRad="257175" rotWithShape="0" algn="bl" dir="5400000" dist="123825">
              <a:srgbClr val="000000">
                <a:alpha val="7000"/>
              </a:srgbClr>
            </a:outerShdw>
          </a:effectLst>
        </p:spPr>
        <p:txBody>
          <a:bodyPr anchorCtr="0" anchor="ctr" bIns="182875" lIns="182875" spcFirstLastPara="1" rIns="182875" wrap="square" tIns="182875">
            <a:noAutofit/>
          </a:bodyPr>
          <a:lstStyle/>
          <a:p>
            <a:pPr indent="0" lvl="0" marL="0" rtl="0" algn="l">
              <a:lnSpc>
                <a:spcPct val="115000"/>
              </a:lnSpc>
              <a:spcBef>
                <a:spcPts val="0"/>
              </a:spcBef>
              <a:spcAft>
                <a:spcPts val="0"/>
              </a:spcAft>
              <a:buNone/>
            </a:pPr>
            <a:r>
              <a:t/>
            </a:r>
            <a:endParaRPr b="1" sz="1300">
              <a:solidFill>
                <a:schemeClr val="dk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b="1" lang="en" sz="1700">
                <a:solidFill>
                  <a:schemeClr val="dk1"/>
                </a:solidFill>
                <a:latin typeface="Instrument Sans"/>
                <a:ea typeface="Instrument Sans"/>
                <a:cs typeface="Instrument Sans"/>
                <a:sym typeface="Instrument Sans"/>
              </a:rPr>
              <a:t>Consistency helps your communication and give a more professional look.</a:t>
            </a:r>
            <a:br>
              <a:rPr b="1" lang="en" sz="1100">
                <a:solidFill>
                  <a:schemeClr val="dk2"/>
                </a:solidFill>
                <a:latin typeface="Instrument Sans"/>
                <a:ea typeface="Instrument Sans"/>
                <a:cs typeface="Instrument Sans"/>
                <a:sym typeface="Instrument Sans"/>
              </a:rPr>
            </a:br>
            <a:br>
              <a:rPr b="1" lang="en" sz="1100">
                <a:solidFill>
                  <a:schemeClr val="dk2"/>
                </a:solidFill>
                <a:latin typeface="Instrument Sans"/>
                <a:ea typeface="Instrument Sans"/>
                <a:cs typeface="Instrument Sans"/>
                <a:sym typeface="Instrument Sans"/>
              </a:rPr>
            </a:br>
            <a:r>
              <a:rPr b="1" lang="en" sz="1100">
                <a:solidFill>
                  <a:schemeClr val="dk2"/>
                </a:solidFill>
                <a:latin typeface="Instrument Sans"/>
                <a:ea typeface="Instrument Sans"/>
                <a:cs typeface="Instrument Sans"/>
                <a:sym typeface="Instrument Sans"/>
              </a:rPr>
              <a:t>Accent colors can be visually distracting.</a:t>
            </a:r>
            <a:br>
              <a:rPr b="1" lang="en" sz="1100">
                <a:solidFill>
                  <a:schemeClr val="dk2"/>
                </a:solidFill>
                <a:latin typeface="Instrument Sans"/>
                <a:ea typeface="Instrument Sans"/>
                <a:cs typeface="Instrument Sans"/>
                <a:sym typeface="Instrument Sans"/>
              </a:rPr>
            </a:br>
            <a:r>
              <a:rPr lang="en" sz="1100">
                <a:solidFill>
                  <a:schemeClr val="dk2"/>
                </a:solidFill>
                <a:latin typeface="Instrument Sans"/>
                <a:ea typeface="Instrument Sans"/>
                <a:cs typeface="Instrument Sans"/>
                <a:sym typeface="Instrument Sans"/>
              </a:rPr>
              <a:t>Use them for 1 to 3 elements on the same slide.</a:t>
            </a:r>
            <a:endParaRPr sz="900">
              <a:solidFill>
                <a:schemeClr val="dk2"/>
              </a:solidFill>
              <a:latin typeface="Instrument Sans"/>
              <a:ea typeface="Instrument Sans"/>
              <a:cs typeface="Instrument Sans"/>
              <a:sym typeface="Instrument Sans"/>
            </a:endParaRPr>
          </a:p>
        </p:txBody>
      </p:sp>
      <p:sp>
        <p:nvSpPr>
          <p:cNvPr id="225" name="Google Shape;225;p27"/>
          <p:cNvSpPr/>
          <p:nvPr/>
        </p:nvSpPr>
        <p:spPr>
          <a:xfrm>
            <a:off x="4569450" y="1742000"/>
            <a:ext cx="2081100" cy="560700"/>
          </a:xfrm>
          <a:prstGeom prst="roundRect">
            <a:avLst>
              <a:gd fmla="val 5000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  </a:t>
            </a:r>
            <a:endParaRPr b="1" sz="900"/>
          </a:p>
        </p:txBody>
      </p:sp>
      <p:sp>
        <p:nvSpPr>
          <p:cNvPr id="226" name="Google Shape;226;p27"/>
          <p:cNvSpPr txBox="1"/>
          <p:nvPr/>
        </p:nvSpPr>
        <p:spPr>
          <a:xfrm>
            <a:off x="1030608" y="1220588"/>
            <a:ext cx="2388300" cy="1125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None/>
            </a:pPr>
            <a:r>
              <a:rPr b="1" lang="en" sz="1300">
                <a:solidFill>
                  <a:schemeClr val="dk1"/>
                </a:solidFill>
                <a:latin typeface="Instrument Sans"/>
                <a:ea typeface="Instrument Sans"/>
                <a:cs typeface="Instrument Sans"/>
                <a:sym typeface="Instrument Sans"/>
              </a:rPr>
              <a:t>Main color palette</a:t>
            </a:r>
            <a:endParaRPr b="1" sz="1300">
              <a:solidFill>
                <a:schemeClr val="dk1"/>
              </a:solidFill>
              <a:latin typeface="Instrument Sans"/>
              <a:ea typeface="Instrument Sans"/>
              <a:cs typeface="Instrument Sans"/>
              <a:sym typeface="Instrument Sans"/>
            </a:endParaRPr>
          </a:p>
        </p:txBody>
      </p:sp>
      <p:sp>
        <p:nvSpPr>
          <p:cNvPr id="227" name="Google Shape;227;p27"/>
          <p:cNvSpPr txBox="1"/>
          <p:nvPr/>
        </p:nvSpPr>
        <p:spPr>
          <a:xfrm>
            <a:off x="4645660" y="1343625"/>
            <a:ext cx="3196800" cy="112500"/>
          </a:xfrm>
          <a:prstGeom prst="rect">
            <a:avLst/>
          </a:prstGeom>
          <a:noFill/>
          <a:ln>
            <a:noFill/>
          </a:ln>
        </p:spPr>
        <p:txBody>
          <a:bodyPr anchorCtr="0" anchor="ctr" bIns="0" lIns="0" spcFirstLastPara="1" rIns="0" wrap="square" tIns="0">
            <a:noAutofit/>
          </a:bodyPr>
          <a:lstStyle/>
          <a:p>
            <a:pPr indent="0" lvl="0" marL="0" rtl="0" algn="ctr">
              <a:lnSpc>
                <a:spcPct val="85000"/>
              </a:lnSpc>
              <a:spcBef>
                <a:spcPts val="0"/>
              </a:spcBef>
              <a:spcAft>
                <a:spcPts val="0"/>
              </a:spcAft>
              <a:buNone/>
            </a:pPr>
            <a:r>
              <a:rPr b="1" lang="en" sz="1300">
                <a:solidFill>
                  <a:schemeClr val="dk1"/>
                </a:solidFill>
                <a:latin typeface="Instrument Sans"/>
                <a:ea typeface="Instrument Sans"/>
                <a:cs typeface="Instrument Sans"/>
                <a:sym typeface="Instrument Sans"/>
              </a:rPr>
              <a:t>Accent Color palette</a:t>
            </a:r>
            <a:endParaRPr b="1" sz="1300">
              <a:solidFill>
                <a:schemeClr val="dk1"/>
              </a:solidFill>
              <a:latin typeface="Instrument Sans"/>
              <a:ea typeface="Instrument Sans"/>
              <a:cs typeface="Instrument Sans"/>
              <a:sym typeface="Instrument Sans"/>
            </a:endParaRPr>
          </a:p>
        </p:txBody>
      </p:sp>
      <p:sp>
        <p:nvSpPr>
          <p:cNvPr id="228" name="Google Shape;228;p27"/>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Handle Colors Like a Pro 🌈</a:t>
            </a:r>
            <a:endParaRPr/>
          </a:p>
        </p:txBody>
      </p:sp>
      <p:sp>
        <p:nvSpPr>
          <p:cNvPr id="229" name="Google Shape;229;p27"/>
          <p:cNvSpPr/>
          <p:nvPr/>
        </p:nvSpPr>
        <p:spPr>
          <a:xfrm>
            <a:off x="4677357" y="1845263"/>
            <a:ext cx="354000" cy="3540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230" name="Google Shape;230;p27"/>
          <p:cNvSpPr/>
          <p:nvPr/>
        </p:nvSpPr>
        <p:spPr>
          <a:xfrm>
            <a:off x="1663988" y="1741988"/>
            <a:ext cx="1034700" cy="560700"/>
          </a:xfrm>
          <a:prstGeom prst="roundRect">
            <a:avLst>
              <a:gd fmla="val 50000"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p>
        </p:txBody>
      </p:sp>
      <p:sp>
        <p:nvSpPr>
          <p:cNvPr id="231" name="Google Shape;231;p27"/>
          <p:cNvSpPr/>
          <p:nvPr/>
        </p:nvSpPr>
        <p:spPr>
          <a:xfrm>
            <a:off x="2234959" y="1856286"/>
            <a:ext cx="332100" cy="33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32" name="Google Shape;232;p27"/>
          <p:cNvSpPr/>
          <p:nvPr/>
        </p:nvSpPr>
        <p:spPr>
          <a:xfrm>
            <a:off x="1799757" y="1856286"/>
            <a:ext cx="332100" cy="332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7"/>
          <p:cNvSpPr/>
          <p:nvPr/>
        </p:nvSpPr>
        <p:spPr>
          <a:xfrm>
            <a:off x="2897063" y="1741988"/>
            <a:ext cx="1034700" cy="560700"/>
          </a:xfrm>
          <a:prstGeom prst="roundRect">
            <a:avLst>
              <a:gd fmla="val 50000" name="adj"/>
            </a:avLst>
          </a:prstGeom>
          <a:solidFill>
            <a:schemeClr val="accen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p>
        </p:txBody>
      </p:sp>
      <p:sp>
        <p:nvSpPr>
          <p:cNvPr id="234" name="Google Shape;234;p27"/>
          <p:cNvSpPr/>
          <p:nvPr/>
        </p:nvSpPr>
        <p:spPr>
          <a:xfrm>
            <a:off x="3468034" y="1856286"/>
            <a:ext cx="332100" cy="3321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2"/>
              </a:solidFill>
            </a:endParaRPr>
          </a:p>
        </p:txBody>
      </p:sp>
      <p:sp>
        <p:nvSpPr>
          <p:cNvPr id="235" name="Google Shape;235;p27"/>
          <p:cNvSpPr/>
          <p:nvPr/>
        </p:nvSpPr>
        <p:spPr>
          <a:xfrm>
            <a:off x="3032832" y="1856286"/>
            <a:ext cx="332100" cy="332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7"/>
          <p:cNvSpPr txBox="1"/>
          <p:nvPr/>
        </p:nvSpPr>
        <p:spPr>
          <a:xfrm>
            <a:off x="517725" y="1456125"/>
            <a:ext cx="4113000" cy="1986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None/>
            </a:pPr>
            <a:r>
              <a:rPr lang="en" sz="1000">
                <a:solidFill>
                  <a:schemeClr val="dk2"/>
                </a:solidFill>
                <a:latin typeface="Instrument Sans"/>
                <a:ea typeface="Instrument Sans"/>
                <a:cs typeface="Instrument Sans"/>
                <a:sym typeface="Instrument Sans"/>
              </a:rPr>
              <a:t>Important content : Title, body text, main boxes, background.</a:t>
            </a:r>
            <a:endParaRPr sz="1000">
              <a:solidFill>
                <a:schemeClr val="dk2"/>
              </a:solidFill>
              <a:latin typeface="Instrument Sans"/>
              <a:ea typeface="Instrument Sans"/>
              <a:cs typeface="Instrument Sans"/>
              <a:sym typeface="Instrument Sans"/>
            </a:endParaRPr>
          </a:p>
        </p:txBody>
      </p:sp>
      <p:sp>
        <p:nvSpPr>
          <p:cNvPr id="237" name="Google Shape;237;p27"/>
          <p:cNvSpPr txBox="1"/>
          <p:nvPr/>
        </p:nvSpPr>
        <p:spPr>
          <a:xfrm>
            <a:off x="4576575" y="1515217"/>
            <a:ext cx="3799200" cy="167700"/>
          </a:xfrm>
          <a:prstGeom prst="rect">
            <a:avLst/>
          </a:prstGeom>
          <a:noFill/>
          <a:ln>
            <a:noFill/>
          </a:ln>
        </p:spPr>
        <p:txBody>
          <a:bodyPr anchorCtr="0" anchor="t" bIns="0" lIns="0" spcFirstLastPara="1" rIns="0" wrap="square" tIns="0">
            <a:noAutofit/>
          </a:bodyPr>
          <a:lstStyle/>
          <a:p>
            <a:pPr indent="0" lvl="0" marL="0" rtl="0" algn="ctr">
              <a:lnSpc>
                <a:spcPct val="85000"/>
              </a:lnSpc>
              <a:spcBef>
                <a:spcPts val="0"/>
              </a:spcBef>
              <a:spcAft>
                <a:spcPts val="0"/>
              </a:spcAft>
              <a:buNone/>
            </a:pPr>
            <a:r>
              <a:rPr lang="en" sz="1000">
                <a:solidFill>
                  <a:schemeClr val="dk2"/>
                </a:solidFill>
                <a:latin typeface="Instrument Sans"/>
                <a:ea typeface="Instrument Sans"/>
                <a:cs typeface="Instrument Sans"/>
                <a:sym typeface="Instrument Sans"/>
              </a:rPr>
              <a:t>Graphic elements, Stats, icon box, border colors</a:t>
            </a:r>
            <a:endParaRPr sz="1000">
              <a:solidFill>
                <a:schemeClr val="dk2"/>
              </a:solidFill>
              <a:latin typeface="Instrument Sans"/>
              <a:ea typeface="Instrument Sans"/>
              <a:cs typeface="Instrument Sans"/>
              <a:sym typeface="Instrument Sans"/>
            </a:endParaRPr>
          </a:p>
        </p:txBody>
      </p:sp>
      <p:sp>
        <p:nvSpPr>
          <p:cNvPr id="238" name="Google Shape;238;p27"/>
          <p:cNvSpPr/>
          <p:nvPr/>
        </p:nvSpPr>
        <p:spPr>
          <a:xfrm>
            <a:off x="6761172" y="1742013"/>
            <a:ext cx="1614600" cy="560700"/>
          </a:xfrm>
          <a:prstGeom prst="roundRect">
            <a:avLst>
              <a:gd fmla="val 50000"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  </a:t>
            </a:r>
            <a:endParaRPr b="1" sz="900"/>
          </a:p>
        </p:txBody>
      </p:sp>
      <p:sp>
        <p:nvSpPr>
          <p:cNvPr id="239" name="Google Shape;239;p27"/>
          <p:cNvSpPr/>
          <p:nvPr/>
        </p:nvSpPr>
        <p:spPr>
          <a:xfrm>
            <a:off x="6883374" y="1845434"/>
            <a:ext cx="354000" cy="3540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7"/>
          <p:cNvSpPr/>
          <p:nvPr/>
        </p:nvSpPr>
        <p:spPr>
          <a:xfrm>
            <a:off x="7376166" y="1845434"/>
            <a:ext cx="354000" cy="3540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6"/>
              </a:solidFill>
            </a:endParaRPr>
          </a:p>
        </p:txBody>
      </p:sp>
      <p:sp>
        <p:nvSpPr>
          <p:cNvPr id="241" name="Google Shape;241;p27"/>
          <p:cNvSpPr/>
          <p:nvPr/>
        </p:nvSpPr>
        <p:spPr>
          <a:xfrm>
            <a:off x="7868959" y="1845434"/>
            <a:ext cx="354000" cy="3540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5"/>
              </a:solidFill>
              <a:highlight>
                <a:schemeClr val="accent5"/>
              </a:highlight>
            </a:endParaRPr>
          </a:p>
        </p:txBody>
      </p:sp>
      <p:sp>
        <p:nvSpPr>
          <p:cNvPr id="242" name="Google Shape;242;p27"/>
          <p:cNvSpPr txBox="1"/>
          <p:nvPr/>
        </p:nvSpPr>
        <p:spPr>
          <a:xfrm>
            <a:off x="5122975" y="1922950"/>
            <a:ext cx="1384500" cy="1986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None/>
            </a:pPr>
            <a:r>
              <a:rPr lang="en" sz="1300">
                <a:solidFill>
                  <a:schemeClr val="dk1"/>
                </a:solidFill>
                <a:latin typeface="Instrument Sans"/>
                <a:ea typeface="Instrument Sans"/>
                <a:cs typeface="Instrument Sans"/>
                <a:sym typeface="Instrument Sans"/>
              </a:rPr>
              <a:t>Main Accent color</a:t>
            </a:r>
            <a:endParaRPr sz="1300">
              <a:solidFill>
                <a:schemeClr val="dk1"/>
              </a:solidFill>
              <a:latin typeface="Instrument Sans"/>
              <a:ea typeface="Instrument Sans"/>
              <a:cs typeface="Instrument Sans"/>
              <a:sym typeface="Instrument Sans"/>
            </a:endParaRPr>
          </a:p>
        </p:txBody>
      </p:sp>
      <p:sp>
        <p:nvSpPr>
          <p:cNvPr id="243" name="Google Shape;243;p27"/>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Before Starting</a:t>
            </a:r>
            <a:endParaRPr/>
          </a:p>
        </p:txBody>
      </p:sp>
      <p:sp>
        <p:nvSpPr>
          <p:cNvPr id="244" name="Google Shape;244;p27"/>
          <p:cNvSpPr/>
          <p:nvPr/>
        </p:nvSpPr>
        <p:spPr>
          <a:xfrm>
            <a:off x="517713" y="1741988"/>
            <a:ext cx="1034700" cy="560700"/>
          </a:xfrm>
          <a:prstGeom prst="roundRect">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900"/>
          </a:p>
        </p:txBody>
      </p:sp>
      <p:sp>
        <p:nvSpPr>
          <p:cNvPr id="245" name="Google Shape;245;p27"/>
          <p:cNvSpPr/>
          <p:nvPr/>
        </p:nvSpPr>
        <p:spPr>
          <a:xfrm>
            <a:off x="1088684" y="1856286"/>
            <a:ext cx="332100" cy="3321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246" name="Google Shape;246;p27"/>
          <p:cNvSpPr/>
          <p:nvPr/>
        </p:nvSpPr>
        <p:spPr>
          <a:xfrm>
            <a:off x="653482" y="1856286"/>
            <a:ext cx="332100" cy="332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 name="Google Shape;247;p27"/>
          <p:cNvGrpSpPr/>
          <p:nvPr/>
        </p:nvGrpSpPr>
        <p:grpSpPr>
          <a:xfrm>
            <a:off x="2254876" y="2699466"/>
            <a:ext cx="252196" cy="252196"/>
            <a:chOff x="2279325" y="2746175"/>
            <a:chExt cx="203400" cy="203400"/>
          </a:xfrm>
        </p:grpSpPr>
        <p:sp>
          <p:nvSpPr>
            <p:cNvPr id="248" name="Google Shape;248;p27"/>
            <p:cNvSpPr/>
            <p:nvPr/>
          </p:nvSpPr>
          <p:spPr>
            <a:xfrm flipH="1">
              <a:off x="2279325" y="2746175"/>
              <a:ext cx="203400" cy="2034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t/>
              </a:r>
              <a:endParaRPr sz="1500">
                <a:solidFill>
                  <a:srgbClr val="FFFFFF"/>
                </a:solidFill>
                <a:latin typeface="Source Sans Pro"/>
                <a:ea typeface="Source Sans Pro"/>
                <a:cs typeface="Source Sans Pro"/>
                <a:sym typeface="Source Sans Pro"/>
              </a:endParaRPr>
            </a:p>
          </p:txBody>
        </p:sp>
        <p:pic>
          <p:nvPicPr>
            <p:cNvPr id="249" name="Google Shape;249;p27"/>
            <p:cNvPicPr preferRelativeResize="0"/>
            <p:nvPr/>
          </p:nvPicPr>
          <p:blipFill>
            <a:blip r:embed="rId3">
              <a:alphaModFix/>
            </a:blip>
            <a:stretch>
              <a:fillRect/>
            </a:stretch>
          </p:blipFill>
          <p:spPr>
            <a:xfrm>
              <a:off x="2330010" y="2805825"/>
              <a:ext cx="102204" cy="94721"/>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p:nvPr/>
        </p:nvSpPr>
        <p:spPr>
          <a:xfrm>
            <a:off x="5119249" y="1067400"/>
            <a:ext cx="1650000" cy="3008700"/>
          </a:xfrm>
          <a:prstGeom prst="roundRect">
            <a:avLst>
              <a:gd fmla="val 8787" name="adj"/>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255" name="Google Shape;255;p28"/>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Handle Typo Like a Pro </a:t>
            </a:r>
            <a:r>
              <a:rPr lang="en"/>
              <a:t>✍️</a:t>
            </a:r>
            <a:endParaRPr/>
          </a:p>
        </p:txBody>
      </p:sp>
      <p:sp>
        <p:nvSpPr>
          <p:cNvPr id="256" name="Google Shape;256;p28"/>
          <p:cNvSpPr txBox="1"/>
          <p:nvPr/>
        </p:nvSpPr>
        <p:spPr>
          <a:xfrm>
            <a:off x="5433337" y="1194120"/>
            <a:ext cx="811500" cy="523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2300">
                <a:solidFill>
                  <a:schemeClr val="lt1"/>
                </a:solidFill>
                <a:latin typeface="Funnel Display"/>
                <a:ea typeface="Funnel Display"/>
                <a:cs typeface="Funnel Display"/>
                <a:sym typeface="Funnel Display"/>
              </a:rPr>
              <a:t>Title</a:t>
            </a:r>
            <a:endParaRPr b="1" sz="2300">
              <a:solidFill>
                <a:schemeClr val="lt1"/>
              </a:solidFill>
              <a:latin typeface="Funnel Display"/>
              <a:ea typeface="Funnel Display"/>
              <a:cs typeface="Funnel Display"/>
              <a:sym typeface="Funnel Display"/>
            </a:endParaRPr>
          </a:p>
          <a:p>
            <a:pPr indent="0" lvl="0" marL="0" rtl="0" algn="l">
              <a:lnSpc>
                <a:spcPct val="100000"/>
              </a:lnSpc>
              <a:spcBef>
                <a:spcPts val="0"/>
              </a:spcBef>
              <a:spcAft>
                <a:spcPts val="0"/>
              </a:spcAft>
              <a:buNone/>
            </a:pPr>
            <a:r>
              <a:rPr b="1" lang="en" sz="1100">
                <a:solidFill>
                  <a:schemeClr val="accent1"/>
                </a:solidFill>
                <a:latin typeface="Funnel Display"/>
                <a:ea typeface="Funnel Display"/>
                <a:cs typeface="Funnel Display"/>
                <a:sym typeface="Funnel Display"/>
              </a:rPr>
              <a:t>23</a:t>
            </a:r>
            <a:r>
              <a:rPr b="1" lang="en" sz="1100">
                <a:solidFill>
                  <a:schemeClr val="accent1"/>
                </a:solidFill>
                <a:latin typeface="Funnel Display"/>
                <a:ea typeface="Funnel Display"/>
                <a:cs typeface="Funnel Display"/>
                <a:sym typeface="Funnel Display"/>
              </a:rPr>
              <a:t>px</a:t>
            </a:r>
            <a:endParaRPr b="1" sz="1100">
              <a:solidFill>
                <a:schemeClr val="accent1"/>
              </a:solidFill>
              <a:latin typeface="Funnel Display"/>
              <a:ea typeface="Funnel Display"/>
              <a:cs typeface="Funnel Display"/>
              <a:sym typeface="Funnel Display"/>
            </a:endParaRPr>
          </a:p>
        </p:txBody>
      </p:sp>
      <p:sp>
        <p:nvSpPr>
          <p:cNvPr id="257" name="Google Shape;257;p28"/>
          <p:cNvSpPr txBox="1"/>
          <p:nvPr/>
        </p:nvSpPr>
        <p:spPr>
          <a:xfrm>
            <a:off x="5433338" y="1902495"/>
            <a:ext cx="981000" cy="431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700">
                <a:solidFill>
                  <a:schemeClr val="lt2"/>
                </a:solidFill>
                <a:latin typeface="Instrument Sans"/>
                <a:ea typeface="Instrument Sans"/>
                <a:cs typeface="Instrument Sans"/>
                <a:sym typeface="Instrument Sans"/>
              </a:rPr>
              <a:t>Subtitle</a:t>
            </a:r>
            <a:endParaRPr sz="1700">
              <a:solidFill>
                <a:schemeClr val="lt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lt2"/>
                </a:solidFill>
                <a:latin typeface="Instrument Sans"/>
                <a:ea typeface="Instrument Sans"/>
                <a:cs typeface="Instrument Sans"/>
                <a:sym typeface="Instrument Sans"/>
              </a:rPr>
              <a:t>17px</a:t>
            </a:r>
            <a:endParaRPr sz="1100">
              <a:solidFill>
                <a:schemeClr val="lt2"/>
              </a:solidFill>
              <a:latin typeface="Instrument Sans"/>
              <a:ea typeface="Instrument Sans"/>
              <a:cs typeface="Instrument Sans"/>
              <a:sym typeface="Instrument Sans"/>
            </a:endParaRPr>
          </a:p>
        </p:txBody>
      </p:sp>
      <p:sp>
        <p:nvSpPr>
          <p:cNvPr id="258" name="Google Shape;258;p28"/>
          <p:cNvSpPr txBox="1"/>
          <p:nvPr/>
        </p:nvSpPr>
        <p:spPr>
          <a:xfrm>
            <a:off x="5463500" y="2449111"/>
            <a:ext cx="9615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300">
                <a:solidFill>
                  <a:schemeClr val="lt1"/>
                </a:solidFill>
                <a:latin typeface="Instrument Sans"/>
                <a:ea typeface="Instrument Sans"/>
                <a:cs typeface="Instrument Sans"/>
                <a:sym typeface="Instrument Sans"/>
              </a:rPr>
              <a:t>Text</a:t>
            </a:r>
            <a:endParaRPr sz="1300">
              <a:solidFill>
                <a:schemeClr val="lt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lt1"/>
                </a:solidFill>
                <a:latin typeface="Instrument Sans"/>
                <a:ea typeface="Instrument Sans"/>
                <a:cs typeface="Instrument Sans"/>
                <a:sym typeface="Instrument Sans"/>
              </a:rPr>
              <a:t>13px</a:t>
            </a:r>
            <a:endParaRPr sz="1100">
              <a:solidFill>
                <a:schemeClr val="lt1"/>
              </a:solidFill>
              <a:latin typeface="Instrument Sans"/>
              <a:ea typeface="Instrument Sans"/>
              <a:cs typeface="Instrument Sans"/>
              <a:sym typeface="Instrument Sans"/>
            </a:endParaRPr>
          </a:p>
        </p:txBody>
      </p:sp>
      <p:sp>
        <p:nvSpPr>
          <p:cNvPr id="259" name="Google Shape;259;p28"/>
          <p:cNvSpPr txBox="1"/>
          <p:nvPr/>
        </p:nvSpPr>
        <p:spPr>
          <a:xfrm>
            <a:off x="5463500" y="3087715"/>
            <a:ext cx="961500" cy="338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100">
                <a:solidFill>
                  <a:schemeClr val="lt1"/>
                </a:solidFill>
                <a:latin typeface="Instrument Sans"/>
                <a:ea typeface="Instrument Sans"/>
                <a:cs typeface="Instrument Sans"/>
                <a:sym typeface="Instrument Sans"/>
              </a:rPr>
              <a:t>Box Text</a:t>
            </a:r>
            <a:endParaRPr sz="1100">
              <a:solidFill>
                <a:schemeClr val="lt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lt1"/>
                </a:solidFill>
                <a:latin typeface="Instrument Sans"/>
                <a:ea typeface="Instrument Sans"/>
                <a:cs typeface="Instrument Sans"/>
                <a:sym typeface="Instrument Sans"/>
              </a:rPr>
              <a:t>11px</a:t>
            </a:r>
            <a:endParaRPr sz="1100">
              <a:solidFill>
                <a:schemeClr val="lt1"/>
              </a:solidFill>
              <a:latin typeface="Instrument Sans"/>
              <a:ea typeface="Instrument Sans"/>
              <a:cs typeface="Instrument Sans"/>
              <a:sym typeface="Instrument Sans"/>
            </a:endParaRPr>
          </a:p>
        </p:txBody>
      </p:sp>
      <p:sp>
        <p:nvSpPr>
          <p:cNvPr id="260" name="Google Shape;260;p28"/>
          <p:cNvSpPr txBox="1"/>
          <p:nvPr/>
        </p:nvSpPr>
        <p:spPr>
          <a:xfrm>
            <a:off x="5463500" y="3607268"/>
            <a:ext cx="9615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900">
                <a:solidFill>
                  <a:schemeClr val="lt1"/>
                </a:solidFill>
                <a:latin typeface="Instrument Sans"/>
                <a:ea typeface="Instrument Sans"/>
                <a:cs typeface="Instrument Sans"/>
                <a:sym typeface="Instrument Sans"/>
              </a:rPr>
              <a:t>Small Text</a:t>
            </a:r>
            <a:endParaRPr sz="900">
              <a:solidFill>
                <a:schemeClr val="lt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lt1"/>
                </a:solidFill>
                <a:latin typeface="Instrument Sans"/>
                <a:ea typeface="Instrument Sans"/>
                <a:cs typeface="Instrument Sans"/>
                <a:sym typeface="Instrument Sans"/>
              </a:rPr>
              <a:t>9px</a:t>
            </a:r>
            <a:endParaRPr sz="1100">
              <a:solidFill>
                <a:schemeClr val="lt1"/>
              </a:solidFill>
              <a:latin typeface="Instrument Sans"/>
              <a:ea typeface="Instrument Sans"/>
              <a:cs typeface="Instrument Sans"/>
              <a:sym typeface="Instrument Sans"/>
            </a:endParaRPr>
          </a:p>
        </p:txBody>
      </p:sp>
      <p:sp>
        <p:nvSpPr>
          <p:cNvPr id="261" name="Google Shape;261;p28"/>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Before Starting</a:t>
            </a:r>
            <a:endParaRPr/>
          </a:p>
        </p:txBody>
      </p:sp>
      <p:sp>
        <p:nvSpPr>
          <p:cNvPr id="262" name="Google Shape;262;p28"/>
          <p:cNvSpPr/>
          <p:nvPr/>
        </p:nvSpPr>
        <p:spPr>
          <a:xfrm>
            <a:off x="6942202" y="1067400"/>
            <a:ext cx="1650000" cy="3008700"/>
          </a:xfrm>
          <a:prstGeom prst="roundRect">
            <a:avLst>
              <a:gd fmla="val 878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263" name="Google Shape;263;p28"/>
          <p:cNvSpPr txBox="1"/>
          <p:nvPr/>
        </p:nvSpPr>
        <p:spPr>
          <a:xfrm>
            <a:off x="7297324" y="1194120"/>
            <a:ext cx="811500" cy="523200"/>
          </a:xfrm>
          <a:prstGeom prst="rect">
            <a:avLst/>
          </a:prstGeom>
          <a:solidFill>
            <a:schemeClr val="lt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2300">
                <a:solidFill>
                  <a:schemeClr val="dk1"/>
                </a:solidFill>
                <a:latin typeface="Funnel Display"/>
                <a:ea typeface="Funnel Display"/>
                <a:cs typeface="Funnel Display"/>
                <a:sym typeface="Funnel Display"/>
              </a:rPr>
              <a:t>Title</a:t>
            </a:r>
            <a:endParaRPr b="1" sz="2300">
              <a:solidFill>
                <a:schemeClr val="dk1"/>
              </a:solidFill>
              <a:latin typeface="Funnel Display"/>
              <a:ea typeface="Funnel Display"/>
              <a:cs typeface="Funnel Display"/>
              <a:sym typeface="Funnel Display"/>
            </a:endParaRPr>
          </a:p>
          <a:p>
            <a:pPr indent="0" lvl="0" marL="0" rtl="0" algn="l">
              <a:lnSpc>
                <a:spcPct val="100000"/>
              </a:lnSpc>
              <a:spcBef>
                <a:spcPts val="0"/>
              </a:spcBef>
              <a:spcAft>
                <a:spcPts val="0"/>
              </a:spcAft>
              <a:buNone/>
            </a:pPr>
            <a:r>
              <a:rPr b="1" lang="en" sz="1100">
                <a:solidFill>
                  <a:schemeClr val="dk1"/>
                </a:solidFill>
                <a:latin typeface="Funnel Display"/>
                <a:ea typeface="Funnel Display"/>
                <a:cs typeface="Funnel Display"/>
                <a:sym typeface="Funnel Display"/>
              </a:rPr>
              <a:t>23</a:t>
            </a:r>
            <a:r>
              <a:rPr b="1" lang="en" sz="1100">
                <a:solidFill>
                  <a:schemeClr val="dk1"/>
                </a:solidFill>
                <a:latin typeface="Funnel Display"/>
                <a:ea typeface="Funnel Display"/>
                <a:cs typeface="Funnel Display"/>
                <a:sym typeface="Funnel Display"/>
              </a:rPr>
              <a:t>px</a:t>
            </a:r>
            <a:endParaRPr b="1" sz="1100">
              <a:solidFill>
                <a:schemeClr val="dk1"/>
              </a:solidFill>
              <a:latin typeface="Funnel Display"/>
              <a:ea typeface="Funnel Display"/>
              <a:cs typeface="Funnel Display"/>
              <a:sym typeface="Funnel Display"/>
            </a:endParaRPr>
          </a:p>
        </p:txBody>
      </p:sp>
      <p:sp>
        <p:nvSpPr>
          <p:cNvPr id="264" name="Google Shape;264;p28"/>
          <p:cNvSpPr txBox="1"/>
          <p:nvPr/>
        </p:nvSpPr>
        <p:spPr>
          <a:xfrm>
            <a:off x="7297325" y="1902495"/>
            <a:ext cx="981000" cy="431100"/>
          </a:xfrm>
          <a:prstGeom prst="rect">
            <a:avLst/>
          </a:prstGeom>
          <a:solidFill>
            <a:schemeClr val="lt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700">
                <a:solidFill>
                  <a:schemeClr val="dk2"/>
                </a:solidFill>
                <a:latin typeface="Instrument Sans"/>
                <a:ea typeface="Instrument Sans"/>
                <a:cs typeface="Instrument Sans"/>
                <a:sym typeface="Instrument Sans"/>
              </a:rPr>
              <a:t>Subtitle</a:t>
            </a:r>
            <a:endParaRPr sz="17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dk2"/>
                </a:solidFill>
                <a:latin typeface="Instrument Sans"/>
                <a:ea typeface="Instrument Sans"/>
                <a:cs typeface="Instrument Sans"/>
                <a:sym typeface="Instrument Sans"/>
              </a:rPr>
              <a:t>17px</a:t>
            </a:r>
            <a:endParaRPr sz="1100">
              <a:solidFill>
                <a:schemeClr val="dk2"/>
              </a:solidFill>
              <a:latin typeface="Instrument Sans"/>
              <a:ea typeface="Instrument Sans"/>
              <a:cs typeface="Instrument Sans"/>
              <a:sym typeface="Instrument Sans"/>
            </a:endParaRPr>
          </a:p>
        </p:txBody>
      </p:sp>
      <p:sp>
        <p:nvSpPr>
          <p:cNvPr id="265" name="Google Shape;265;p28"/>
          <p:cNvSpPr txBox="1"/>
          <p:nvPr/>
        </p:nvSpPr>
        <p:spPr>
          <a:xfrm>
            <a:off x="7307063" y="2449111"/>
            <a:ext cx="961500" cy="369300"/>
          </a:xfrm>
          <a:prstGeom prst="rect">
            <a:avLst/>
          </a:prstGeom>
          <a:solidFill>
            <a:schemeClr val="lt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300">
                <a:solidFill>
                  <a:schemeClr val="dk1"/>
                </a:solidFill>
                <a:latin typeface="Instrument Sans"/>
                <a:ea typeface="Instrument Sans"/>
                <a:cs typeface="Instrument Sans"/>
                <a:sym typeface="Instrument Sans"/>
              </a:rPr>
              <a:t>Text</a:t>
            </a:r>
            <a:endParaRPr sz="1300">
              <a:solidFill>
                <a:schemeClr val="dk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dk1"/>
                </a:solidFill>
                <a:latin typeface="Instrument Sans"/>
                <a:ea typeface="Instrument Sans"/>
                <a:cs typeface="Instrument Sans"/>
                <a:sym typeface="Instrument Sans"/>
              </a:rPr>
              <a:t>13px</a:t>
            </a:r>
            <a:endParaRPr sz="1100">
              <a:solidFill>
                <a:schemeClr val="dk1"/>
              </a:solidFill>
              <a:latin typeface="Instrument Sans"/>
              <a:ea typeface="Instrument Sans"/>
              <a:cs typeface="Instrument Sans"/>
              <a:sym typeface="Instrument Sans"/>
            </a:endParaRPr>
          </a:p>
        </p:txBody>
      </p:sp>
      <p:sp>
        <p:nvSpPr>
          <p:cNvPr id="266" name="Google Shape;266;p28"/>
          <p:cNvSpPr txBox="1"/>
          <p:nvPr/>
        </p:nvSpPr>
        <p:spPr>
          <a:xfrm>
            <a:off x="7307063" y="3087715"/>
            <a:ext cx="961500" cy="338700"/>
          </a:xfrm>
          <a:prstGeom prst="rect">
            <a:avLst/>
          </a:prstGeom>
          <a:solidFill>
            <a:schemeClr val="lt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100">
                <a:solidFill>
                  <a:schemeClr val="dk1"/>
                </a:solidFill>
                <a:latin typeface="Instrument Sans"/>
                <a:ea typeface="Instrument Sans"/>
                <a:cs typeface="Instrument Sans"/>
                <a:sym typeface="Instrument Sans"/>
              </a:rPr>
              <a:t>Box Text</a:t>
            </a:r>
            <a:endParaRPr sz="1100">
              <a:solidFill>
                <a:schemeClr val="dk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dk1"/>
                </a:solidFill>
                <a:latin typeface="Instrument Sans"/>
                <a:ea typeface="Instrument Sans"/>
                <a:cs typeface="Instrument Sans"/>
                <a:sym typeface="Instrument Sans"/>
              </a:rPr>
              <a:t>11px</a:t>
            </a:r>
            <a:endParaRPr sz="1100">
              <a:solidFill>
                <a:schemeClr val="dk1"/>
              </a:solidFill>
              <a:latin typeface="Instrument Sans"/>
              <a:ea typeface="Instrument Sans"/>
              <a:cs typeface="Instrument Sans"/>
              <a:sym typeface="Instrument Sans"/>
            </a:endParaRPr>
          </a:p>
        </p:txBody>
      </p:sp>
      <p:sp>
        <p:nvSpPr>
          <p:cNvPr id="267" name="Google Shape;267;p28"/>
          <p:cNvSpPr txBox="1"/>
          <p:nvPr/>
        </p:nvSpPr>
        <p:spPr>
          <a:xfrm>
            <a:off x="7307063" y="3607268"/>
            <a:ext cx="961500" cy="307800"/>
          </a:xfrm>
          <a:prstGeom prst="rect">
            <a:avLst/>
          </a:prstGeom>
          <a:solidFill>
            <a:schemeClr val="lt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900">
                <a:solidFill>
                  <a:schemeClr val="dk1"/>
                </a:solidFill>
                <a:latin typeface="Instrument Sans"/>
                <a:ea typeface="Instrument Sans"/>
                <a:cs typeface="Instrument Sans"/>
                <a:sym typeface="Instrument Sans"/>
              </a:rPr>
              <a:t>Small Text</a:t>
            </a:r>
            <a:endParaRPr sz="900">
              <a:solidFill>
                <a:schemeClr val="dk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dk1"/>
                </a:solidFill>
                <a:latin typeface="Instrument Sans"/>
                <a:ea typeface="Instrument Sans"/>
                <a:cs typeface="Instrument Sans"/>
                <a:sym typeface="Instrument Sans"/>
              </a:rPr>
              <a:t>9px</a:t>
            </a:r>
            <a:endParaRPr sz="1100">
              <a:solidFill>
                <a:schemeClr val="dk1"/>
              </a:solidFill>
              <a:latin typeface="Instrument Sans"/>
              <a:ea typeface="Instrument Sans"/>
              <a:cs typeface="Instrument Sans"/>
              <a:sym typeface="Instrument Sans"/>
            </a:endParaRPr>
          </a:p>
        </p:txBody>
      </p:sp>
      <p:sp>
        <p:nvSpPr>
          <p:cNvPr id="268" name="Google Shape;268;p28"/>
          <p:cNvSpPr txBox="1"/>
          <p:nvPr/>
        </p:nvSpPr>
        <p:spPr>
          <a:xfrm>
            <a:off x="304775" y="1112650"/>
            <a:ext cx="4528800" cy="2432100"/>
          </a:xfrm>
          <a:prstGeom prst="rect">
            <a:avLst/>
          </a:prstGeom>
          <a:noFill/>
          <a:ln>
            <a:noFill/>
          </a:ln>
        </p:spPr>
        <p:txBody>
          <a:bodyPr anchorCtr="0" anchor="t" bIns="0" lIns="0" spcFirstLastPara="1" rIns="0" wrap="square" tIns="0">
            <a:spAutoFit/>
          </a:bodyPr>
          <a:lstStyle/>
          <a:p>
            <a:pPr indent="0" lvl="0" marL="0" rtl="0" algn="l">
              <a:lnSpc>
                <a:spcPct val="150000"/>
              </a:lnSpc>
              <a:spcBef>
                <a:spcPts val="0"/>
              </a:spcBef>
              <a:spcAft>
                <a:spcPts val="0"/>
              </a:spcAft>
              <a:buNone/>
            </a:pPr>
            <a:r>
              <a:rPr b="1" lang="en" sz="1300">
                <a:solidFill>
                  <a:schemeClr val="dk1"/>
                </a:solidFill>
                <a:latin typeface="Instrument Sans"/>
                <a:ea typeface="Instrument Sans"/>
                <a:cs typeface="Instrument Sans"/>
                <a:sym typeface="Instrument Sans"/>
              </a:rPr>
              <a:t>Always</a:t>
            </a:r>
            <a:r>
              <a:rPr b="1" lang="en" sz="1300">
                <a:solidFill>
                  <a:schemeClr val="dk1"/>
                </a:solidFill>
                <a:latin typeface="Instrument Sans"/>
                <a:ea typeface="Instrument Sans"/>
                <a:cs typeface="Instrument Sans"/>
                <a:sym typeface="Instrument Sans"/>
              </a:rPr>
              <a:t>:</a:t>
            </a:r>
            <a:br>
              <a:rPr lang="en" sz="1100">
                <a:solidFill>
                  <a:schemeClr val="dk1"/>
                </a:solidFill>
                <a:latin typeface="Instrument Sans"/>
                <a:ea typeface="Instrument Sans"/>
                <a:cs typeface="Instrument Sans"/>
                <a:sym typeface="Instrument Sans"/>
              </a:rPr>
            </a:br>
            <a:r>
              <a:rPr lang="en" sz="1100">
                <a:solidFill>
                  <a:schemeClr val="dk1"/>
                </a:solidFill>
                <a:latin typeface="Instrument Sans"/>
                <a:ea typeface="Instrument Sans"/>
                <a:cs typeface="Instrument Sans"/>
                <a:sym typeface="Instrument Sans"/>
              </a:rPr>
              <a:t>✅ </a:t>
            </a:r>
            <a:r>
              <a:rPr b="1" lang="en" sz="1100">
                <a:solidFill>
                  <a:schemeClr val="dk1"/>
                </a:solidFill>
                <a:latin typeface="Instrument Sans"/>
                <a:ea typeface="Instrument Sans"/>
                <a:cs typeface="Instrument Sans"/>
                <a:sym typeface="Instrument Sans"/>
              </a:rPr>
              <a:t>Funnel Display </a:t>
            </a:r>
            <a:r>
              <a:rPr lang="en" sz="1100">
                <a:solidFill>
                  <a:schemeClr val="dk1"/>
                </a:solidFill>
                <a:latin typeface="Instrument Sans"/>
                <a:ea typeface="Instrument Sans"/>
                <a:cs typeface="Instrument Sans"/>
                <a:sym typeface="Instrument Sans"/>
              </a:rPr>
              <a:t>font is</a:t>
            </a:r>
            <a:r>
              <a:rPr b="1" lang="en" sz="1100">
                <a:solidFill>
                  <a:schemeClr val="dk1"/>
                </a:solidFill>
                <a:latin typeface="Instrument Sans"/>
                <a:ea typeface="Instrument Sans"/>
                <a:cs typeface="Instrument Sans"/>
                <a:sym typeface="Instrument Sans"/>
              </a:rPr>
              <a:t> for titles only</a:t>
            </a:r>
            <a:r>
              <a:rPr lang="en" sz="1100">
                <a:solidFill>
                  <a:schemeClr val="dk1"/>
                </a:solidFill>
                <a:latin typeface="Instrument Sans"/>
                <a:ea typeface="Instrument Sans"/>
                <a:cs typeface="Instrument Sans"/>
                <a:sym typeface="Instrument Sans"/>
              </a:rPr>
              <a:t>.</a:t>
            </a:r>
            <a:endParaRPr sz="1100">
              <a:solidFill>
                <a:schemeClr val="dk1"/>
              </a:solidFill>
              <a:latin typeface="Instrument Sans"/>
              <a:ea typeface="Instrument Sans"/>
              <a:cs typeface="Instrument Sans"/>
              <a:sym typeface="Instrument Sans"/>
            </a:endParaRPr>
          </a:p>
          <a:p>
            <a:pPr indent="0" lvl="0" marL="0" rtl="0" algn="l">
              <a:lnSpc>
                <a:spcPct val="150000"/>
              </a:lnSpc>
              <a:spcBef>
                <a:spcPts val="0"/>
              </a:spcBef>
              <a:spcAft>
                <a:spcPts val="0"/>
              </a:spcAft>
              <a:buClr>
                <a:schemeClr val="dk1"/>
              </a:buClr>
              <a:buSzPts val="1100"/>
              <a:buFont typeface="Arial"/>
              <a:buNone/>
            </a:pPr>
            <a:r>
              <a:rPr lang="en" sz="1100">
                <a:solidFill>
                  <a:schemeClr val="dk1"/>
                </a:solidFill>
                <a:latin typeface="Instrument Sans"/>
                <a:ea typeface="Instrument Sans"/>
                <a:cs typeface="Instrument Sans"/>
                <a:sym typeface="Instrument Sans"/>
              </a:rPr>
              <a:t>✅ Use </a:t>
            </a:r>
            <a:r>
              <a:rPr b="1" lang="en" sz="1100">
                <a:solidFill>
                  <a:schemeClr val="dk1"/>
                </a:solidFill>
                <a:latin typeface="Instrument Sans"/>
                <a:ea typeface="Instrument Sans"/>
                <a:cs typeface="Instrument Sans"/>
                <a:sym typeface="Instrument Sans"/>
              </a:rPr>
              <a:t>Source Sans Pro </a:t>
            </a:r>
            <a:r>
              <a:rPr lang="en" sz="1100">
                <a:solidFill>
                  <a:schemeClr val="dk1"/>
                </a:solidFill>
                <a:latin typeface="Instrument Sans"/>
                <a:ea typeface="Instrument Sans"/>
                <a:cs typeface="Instrument Sans"/>
                <a:sym typeface="Instrument Sans"/>
              </a:rPr>
              <a:t>for any kind of copy out of titles</a:t>
            </a:r>
            <a:endParaRPr sz="1100">
              <a:solidFill>
                <a:schemeClr val="dk1"/>
              </a:solidFill>
              <a:latin typeface="Instrument Sans"/>
              <a:ea typeface="Instrument Sans"/>
              <a:cs typeface="Instrument Sans"/>
              <a:sym typeface="Instrument Sans"/>
            </a:endParaRPr>
          </a:p>
          <a:p>
            <a:pPr indent="0" lvl="0" marL="0" rtl="0" algn="l">
              <a:lnSpc>
                <a:spcPct val="150000"/>
              </a:lnSpc>
              <a:spcBef>
                <a:spcPts val="0"/>
              </a:spcBef>
              <a:spcAft>
                <a:spcPts val="0"/>
              </a:spcAft>
              <a:buNone/>
            </a:pPr>
            <a:r>
              <a:rPr lang="en" sz="1100">
                <a:solidFill>
                  <a:schemeClr val="dk1"/>
                </a:solidFill>
                <a:latin typeface="Instrument Sans"/>
                <a:ea typeface="Instrument Sans"/>
                <a:cs typeface="Instrument Sans"/>
                <a:sym typeface="Instrument Sans"/>
              </a:rPr>
              <a:t>✅ Use bold</a:t>
            </a:r>
            <a:r>
              <a:rPr b="1" lang="en" sz="1100">
                <a:solidFill>
                  <a:schemeClr val="dk1"/>
                </a:solidFill>
                <a:latin typeface="Instrument Sans"/>
                <a:ea typeface="Instrument Sans"/>
                <a:cs typeface="Instrument Sans"/>
                <a:sym typeface="Instrument Sans"/>
              </a:rPr>
              <a:t> </a:t>
            </a:r>
            <a:r>
              <a:rPr lang="en" sz="1100">
                <a:solidFill>
                  <a:schemeClr val="dk1"/>
                </a:solidFill>
                <a:latin typeface="Instrument Sans"/>
                <a:ea typeface="Instrument Sans"/>
                <a:cs typeface="Instrument Sans"/>
                <a:sym typeface="Instrument Sans"/>
              </a:rPr>
              <a:t>to underline</a:t>
            </a:r>
            <a:r>
              <a:rPr b="1" lang="en" sz="1100">
                <a:solidFill>
                  <a:schemeClr val="dk1"/>
                </a:solidFill>
                <a:latin typeface="Instrument Sans"/>
                <a:ea typeface="Instrument Sans"/>
                <a:cs typeface="Instrument Sans"/>
                <a:sym typeface="Instrument Sans"/>
              </a:rPr>
              <a:t> important keywords</a:t>
            </a:r>
            <a:endParaRPr b="1" sz="1100">
              <a:solidFill>
                <a:schemeClr val="dk1"/>
              </a:solidFill>
              <a:latin typeface="Instrument Sans"/>
              <a:ea typeface="Instrument Sans"/>
              <a:cs typeface="Instrument Sans"/>
              <a:sym typeface="Instrument Sans"/>
            </a:endParaRPr>
          </a:p>
          <a:p>
            <a:pPr indent="0" lvl="0" marL="0" rtl="0" algn="l">
              <a:lnSpc>
                <a:spcPct val="150000"/>
              </a:lnSpc>
              <a:spcBef>
                <a:spcPts val="0"/>
              </a:spcBef>
              <a:spcAft>
                <a:spcPts val="0"/>
              </a:spcAft>
              <a:buNone/>
            </a:pPr>
            <a:r>
              <a:rPr lang="en" sz="1100">
                <a:solidFill>
                  <a:schemeClr val="dk1"/>
                </a:solidFill>
                <a:latin typeface="Instrument Sans"/>
                <a:ea typeface="Instrument Sans"/>
                <a:cs typeface="Instrument Sans"/>
                <a:sym typeface="Instrument Sans"/>
              </a:rPr>
              <a:t>✅ Keep it short</a:t>
            </a:r>
            <a:endParaRPr sz="1100">
              <a:solidFill>
                <a:schemeClr val="dk1"/>
              </a:solidFill>
              <a:latin typeface="Instrument Sans"/>
              <a:ea typeface="Instrument Sans"/>
              <a:cs typeface="Instrument Sans"/>
              <a:sym typeface="Instrument Sans"/>
            </a:endParaRPr>
          </a:p>
          <a:p>
            <a:pPr indent="0" lvl="0" marL="0" rtl="0" algn="l">
              <a:lnSpc>
                <a:spcPct val="150000"/>
              </a:lnSpc>
              <a:spcBef>
                <a:spcPts val="0"/>
              </a:spcBef>
              <a:spcAft>
                <a:spcPts val="0"/>
              </a:spcAft>
              <a:buNone/>
            </a:pPr>
            <a:br>
              <a:rPr b="1" lang="en" sz="1100">
                <a:solidFill>
                  <a:schemeClr val="dk1"/>
                </a:solidFill>
                <a:latin typeface="Instrument Sans"/>
                <a:ea typeface="Instrument Sans"/>
                <a:cs typeface="Instrument Sans"/>
                <a:sym typeface="Instrument Sans"/>
              </a:rPr>
            </a:br>
            <a:r>
              <a:rPr b="1" lang="en" sz="1300">
                <a:solidFill>
                  <a:schemeClr val="dk1"/>
                </a:solidFill>
                <a:latin typeface="Instrument Sans"/>
                <a:ea typeface="Instrument Sans"/>
                <a:cs typeface="Instrument Sans"/>
                <a:sym typeface="Instrument Sans"/>
              </a:rPr>
              <a:t>Don’t</a:t>
            </a:r>
            <a:r>
              <a:rPr b="1" lang="en" sz="1300">
                <a:solidFill>
                  <a:schemeClr val="dk1"/>
                </a:solidFill>
                <a:latin typeface="Instrument Sans"/>
                <a:ea typeface="Instrument Sans"/>
                <a:cs typeface="Instrument Sans"/>
                <a:sym typeface="Instrument Sans"/>
              </a:rPr>
              <a:t>:</a:t>
            </a:r>
            <a:br>
              <a:rPr b="1" lang="en" sz="1100">
                <a:solidFill>
                  <a:schemeClr val="dk1"/>
                </a:solidFill>
                <a:latin typeface="Instrument Sans"/>
                <a:ea typeface="Instrument Sans"/>
                <a:cs typeface="Instrument Sans"/>
                <a:sym typeface="Instrument Sans"/>
              </a:rPr>
            </a:br>
            <a:r>
              <a:rPr b="1" lang="en" sz="1100">
                <a:solidFill>
                  <a:schemeClr val="dk1"/>
                </a:solidFill>
                <a:latin typeface="Instrument Sans"/>
                <a:ea typeface="Instrument Sans"/>
                <a:cs typeface="Instrument Sans"/>
                <a:sym typeface="Instrument Sans"/>
              </a:rPr>
              <a:t>❌</a:t>
            </a:r>
            <a:r>
              <a:rPr lang="en" sz="1100">
                <a:solidFill>
                  <a:schemeClr val="dk1"/>
                </a:solidFill>
                <a:latin typeface="Instrument Sans"/>
                <a:ea typeface="Instrument Sans"/>
                <a:cs typeface="Instrument Sans"/>
                <a:sym typeface="Instrument Sans"/>
              </a:rPr>
              <a:t>Add</a:t>
            </a:r>
            <a:r>
              <a:rPr lang="en" sz="1100">
                <a:solidFill>
                  <a:schemeClr val="accent3"/>
                </a:solidFill>
                <a:latin typeface="Instrument Sans"/>
                <a:ea typeface="Instrument Sans"/>
                <a:cs typeface="Instrument Sans"/>
                <a:sym typeface="Instrument Sans"/>
              </a:rPr>
              <a:t> </a:t>
            </a:r>
            <a:r>
              <a:rPr b="1" lang="en" sz="1100">
                <a:solidFill>
                  <a:schemeClr val="accent3"/>
                </a:solidFill>
                <a:latin typeface="Instrument Sans"/>
                <a:ea typeface="Instrument Sans"/>
                <a:cs typeface="Instrument Sans"/>
                <a:sym typeface="Instrument Sans"/>
              </a:rPr>
              <a:t>accent </a:t>
            </a:r>
            <a:r>
              <a:rPr b="1" lang="en" sz="1100">
                <a:solidFill>
                  <a:schemeClr val="accent5"/>
                </a:solidFill>
                <a:latin typeface="Instrument Sans"/>
                <a:ea typeface="Instrument Sans"/>
                <a:cs typeface="Instrument Sans"/>
                <a:sym typeface="Instrument Sans"/>
              </a:rPr>
              <a:t>colors</a:t>
            </a:r>
            <a:r>
              <a:rPr lang="en" sz="1100">
                <a:solidFill>
                  <a:schemeClr val="dk1"/>
                </a:solidFill>
                <a:latin typeface="Instrument Sans"/>
                <a:ea typeface="Instrument Sans"/>
                <a:cs typeface="Instrument Sans"/>
                <a:sym typeface="Instrument Sans"/>
              </a:rPr>
              <a:t> on</a:t>
            </a:r>
            <a:r>
              <a:rPr b="1" lang="en" sz="1100">
                <a:solidFill>
                  <a:schemeClr val="dk1"/>
                </a:solidFill>
                <a:latin typeface="Instrument Sans"/>
                <a:ea typeface="Instrument Sans"/>
                <a:cs typeface="Instrument Sans"/>
                <a:sym typeface="Instrument Sans"/>
              </a:rPr>
              <a:t> </a:t>
            </a:r>
            <a:r>
              <a:rPr b="1" lang="en" sz="1100">
                <a:solidFill>
                  <a:schemeClr val="accent4"/>
                </a:solidFill>
                <a:latin typeface="Instrument Sans"/>
                <a:ea typeface="Instrument Sans"/>
                <a:cs typeface="Instrument Sans"/>
                <a:sym typeface="Instrument Sans"/>
              </a:rPr>
              <a:t>text</a:t>
            </a:r>
            <a:r>
              <a:rPr lang="en" sz="1100">
                <a:solidFill>
                  <a:schemeClr val="dk1"/>
                </a:solidFill>
                <a:latin typeface="Instrument Sans"/>
                <a:ea typeface="Instrument Sans"/>
                <a:cs typeface="Instrument Sans"/>
                <a:sym typeface="Instrument Sans"/>
              </a:rPr>
              <a:t>, is not a good practice for </a:t>
            </a:r>
            <a:r>
              <a:rPr lang="en" sz="1100">
                <a:solidFill>
                  <a:schemeClr val="dk1"/>
                </a:solidFill>
                <a:latin typeface="Instrument Sans"/>
                <a:ea typeface="Instrument Sans"/>
                <a:cs typeface="Instrument Sans"/>
                <a:sym typeface="Instrument Sans"/>
              </a:rPr>
              <a:t>accessibility.</a:t>
            </a:r>
            <a:br>
              <a:rPr lang="en" sz="900">
                <a:solidFill>
                  <a:schemeClr val="dk1"/>
                </a:solidFill>
                <a:latin typeface="Instrument Sans"/>
                <a:ea typeface="Instrument Sans"/>
                <a:cs typeface="Instrument Sans"/>
                <a:sym typeface="Instrument Sans"/>
              </a:rPr>
            </a:br>
            <a:r>
              <a:rPr b="1" lang="en" sz="1100">
                <a:solidFill>
                  <a:schemeClr val="dk1"/>
                </a:solidFill>
                <a:latin typeface="Instrument Sans"/>
                <a:ea typeface="Instrument Sans"/>
                <a:cs typeface="Instrument Sans"/>
                <a:sym typeface="Instrument Sans"/>
              </a:rPr>
              <a:t>❌</a:t>
            </a:r>
            <a:r>
              <a:rPr lang="en" sz="1300">
                <a:solidFill>
                  <a:schemeClr val="dk1"/>
                </a:solidFill>
                <a:latin typeface="Instrument Sans"/>
                <a:ea typeface="Instrument Sans"/>
                <a:cs typeface="Instrument Sans"/>
                <a:sym typeface="Instrument Sans"/>
              </a:rPr>
              <a:t>U</a:t>
            </a:r>
            <a:r>
              <a:rPr lang="en" sz="900">
                <a:solidFill>
                  <a:schemeClr val="dk1"/>
                </a:solidFill>
                <a:latin typeface="Instrument Sans"/>
                <a:ea typeface="Instrument Sans"/>
                <a:cs typeface="Instrument Sans"/>
                <a:sym typeface="Instrument Sans"/>
              </a:rPr>
              <a:t>se more than </a:t>
            </a:r>
            <a:r>
              <a:rPr lang="en" sz="2000">
                <a:solidFill>
                  <a:schemeClr val="dk1"/>
                </a:solidFill>
                <a:latin typeface="Instrument Sans"/>
                <a:ea typeface="Instrument Sans"/>
                <a:cs typeface="Instrument Sans"/>
                <a:sym typeface="Instrument Sans"/>
              </a:rPr>
              <a:t>2 </a:t>
            </a:r>
            <a:r>
              <a:rPr lang="en" sz="1500">
                <a:solidFill>
                  <a:schemeClr val="dk1"/>
                </a:solidFill>
                <a:latin typeface="Instrument Sans"/>
                <a:ea typeface="Instrument Sans"/>
                <a:cs typeface="Instrument Sans"/>
                <a:sym typeface="Instrument Sans"/>
              </a:rPr>
              <a:t>different</a:t>
            </a:r>
            <a:r>
              <a:rPr lang="en" sz="1300">
                <a:solidFill>
                  <a:schemeClr val="dk1"/>
                </a:solidFill>
                <a:latin typeface="Instrument Sans"/>
                <a:ea typeface="Instrument Sans"/>
                <a:cs typeface="Instrument Sans"/>
                <a:sym typeface="Instrument Sans"/>
              </a:rPr>
              <a:t> sizes</a:t>
            </a:r>
            <a:endParaRPr sz="1100">
              <a:solidFill>
                <a:schemeClr val="dk1"/>
              </a:solidFill>
              <a:latin typeface="Instrument Sans"/>
              <a:ea typeface="Instrument Sans"/>
              <a:cs typeface="Instrument Sans"/>
              <a:sym typeface="Instrument Sans"/>
            </a:endParaRPr>
          </a:p>
        </p:txBody>
      </p:sp>
      <p:sp>
        <p:nvSpPr>
          <p:cNvPr id="269" name="Google Shape;269;p28"/>
          <p:cNvSpPr/>
          <p:nvPr/>
        </p:nvSpPr>
        <p:spPr>
          <a:xfrm>
            <a:off x="6942125" y="4266525"/>
            <a:ext cx="1650000" cy="300900"/>
          </a:xfrm>
          <a:prstGeom prst="roundRect">
            <a:avLst>
              <a:gd fmla="val 50000"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latin typeface="Instrument Sans"/>
                <a:ea typeface="Instrument Sans"/>
                <a:cs typeface="Instrument Sans"/>
                <a:sym typeface="Instrument Sans"/>
              </a:rPr>
              <a:t>Instrument Sans</a:t>
            </a:r>
            <a:endParaRPr b="1" sz="1100">
              <a:solidFill>
                <a:schemeClr val="accent4"/>
              </a:solidFill>
              <a:latin typeface="Instrument Sans"/>
              <a:ea typeface="Instrument Sans"/>
              <a:cs typeface="Instrument Sans"/>
              <a:sym typeface="Instrument Sans"/>
            </a:endParaRPr>
          </a:p>
        </p:txBody>
      </p:sp>
      <p:sp>
        <p:nvSpPr>
          <p:cNvPr id="270" name="Google Shape;270;p28"/>
          <p:cNvSpPr/>
          <p:nvPr/>
        </p:nvSpPr>
        <p:spPr>
          <a:xfrm>
            <a:off x="5119250" y="4266525"/>
            <a:ext cx="1650000" cy="300900"/>
          </a:xfrm>
          <a:prstGeom prst="roundRect">
            <a:avLst>
              <a:gd fmla="val 50000"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accent4"/>
                </a:solidFill>
                <a:latin typeface="Funnel Display"/>
                <a:ea typeface="Funnel Display"/>
                <a:cs typeface="Funnel Display"/>
                <a:sym typeface="Funnel Display"/>
                <a:hlinkClick r:id="rId3">
                  <a:extLst>
                    <a:ext uri="{A12FA001-AC4F-418D-AE19-62706E023703}">
                      <ahyp:hlinkClr val="tx"/>
                    </a:ext>
                  </a:extLst>
                </a:hlinkClick>
              </a:rPr>
              <a:t>Funnel Display</a:t>
            </a:r>
            <a:endParaRPr b="1" sz="1100">
              <a:solidFill>
                <a:schemeClr val="accent4"/>
              </a:solidFill>
              <a:latin typeface="Funnel Display"/>
              <a:ea typeface="Funnel Display"/>
              <a:cs typeface="Funnel Display"/>
              <a:sym typeface="Funnel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29"/>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Create s</a:t>
            </a:r>
            <a:r>
              <a:rPr lang="en"/>
              <a:t>ections</a:t>
            </a:r>
            <a:endParaRPr/>
          </a:p>
        </p:txBody>
      </p:sp>
      <p:sp>
        <p:nvSpPr>
          <p:cNvPr id="276" name="Google Shape;276;p29"/>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Before Starting</a:t>
            </a:r>
            <a:endParaRPr/>
          </a:p>
        </p:txBody>
      </p:sp>
      <p:pic>
        <p:nvPicPr>
          <p:cNvPr id="277" name="Google Shape;277;p29"/>
          <p:cNvPicPr preferRelativeResize="0"/>
          <p:nvPr/>
        </p:nvPicPr>
        <p:blipFill>
          <a:blip r:embed="rId3">
            <a:alphaModFix/>
          </a:blip>
          <a:stretch>
            <a:fillRect/>
          </a:stretch>
        </p:blipFill>
        <p:spPr>
          <a:xfrm>
            <a:off x="1185925" y="1773050"/>
            <a:ext cx="2808302" cy="1580394"/>
          </a:xfrm>
          <a:prstGeom prst="rect">
            <a:avLst/>
          </a:prstGeom>
          <a:noFill/>
          <a:ln cap="flat" cmpd="sng" w="9525">
            <a:solidFill>
              <a:schemeClr val="lt2"/>
            </a:solidFill>
            <a:prstDash val="solid"/>
            <a:round/>
            <a:headEnd len="sm" w="sm" type="none"/>
            <a:tailEnd len="sm" w="sm" type="none"/>
          </a:ln>
        </p:spPr>
      </p:pic>
      <p:pic>
        <p:nvPicPr>
          <p:cNvPr id="278" name="Google Shape;278;p29"/>
          <p:cNvPicPr preferRelativeResize="0"/>
          <p:nvPr/>
        </p:nvPicPr>
        <p:blipFill>
          <a:blip r:embed="rId4">
            <a:alphaModFix/>
          </a:blip>
          <a:stretch>
            <a:fillRect/>
          </a:stretch>
        </p:blipFill>
        <p:spPr>
          <a:xfrm>
            <a:off x="2517276" y="2090044"/>
            <a:ext cx="2827309" cy="1588919"/>
          </a:xfrm>
          <a:prstGeom prst="rect">
            <a:avLst/>
          </a:prstGeom>
          <a:noFill/>
          <a:ln cap="flat" cmpd="sng" w="9525">
            <a:solidFill>
              <a:schemeClr val="lt2"/>
            </a:solidFill>
            <a:prstDash val="solid"/>
            <a:round/>
            <a:headEnd len="sm" w="sm" type="none"/>
            <a:tailEnd len="sm" w="sm" type="none"/>
          </a:ln>
        </p:spPr>
      </p:pic>
      <p:pic>
        <p:nvPicPr>
          <p:cNvPr id="279" name="Google Shape;279;p29"/>
          <p:cNvPicPr preferRelativeResize="0"/>
          <p:nvPr/>
        </p:nvPicPr>
        <p:blipFill>
          <a:blip r:embed="rId5">
            <a:alphaModFix/>
          </a:blip>
          <a:stretch>
            <a:fillRect/>
          </a:stretch>
        </p:blipFill>
        <p:spPr>
          <a:xfrm>
            <a:off x="3949574" y="2410533"/>
            <a:ext cx="2827303" cy="1588066"/>
          </a:xfrm>
          <a:prstGeom prst="rect">
            <a:avLst/>
          </a:prstGeom>
          <a:noFill/>
          <a:ln cap="flat" cmpd="sng" w="9525">
            <a:solidFill>
              <a:schemeClr val="lt2"/>
            </a:solidFill>
            <a:prstDash val="solid"/>
            <a:round/>
            <a:headEnd len="sm" w="sm" type="none"/>
            <a:tailEnd len="sm" w="sm" type="none"/>
          </a:ln>
        </p:spPr>
      </p:pic>
      <p:pic>
        <p:nvPicPr>
          <p:cNvPr id="280" name="Google Shape;280;p29"/>
          <p:cNvPicPr preferRelativeResize="0"/>
          <p:nvPr/>
        </p:nvPicPr>
        <p:blipFill>
          <a:blip r:embed="rId6">
            <a:alphaModFix/>
          </a:blip>
          <a:stretch>
            <a:fillRect/>
          </a:stretch>
        </p:blipFill>
        <p:spPr>
          <a:xfrm>
            <a:off x="5487825" y="2743870"/>
            <a:ext cx="2820598" cy="1590380"/>
          </a:xfrm>
          <a:prstGeom prst="rect">
            <a:avLst/>
          </a:prstGeom>
          <a:noFill/>
          <a:ln cap="flat" cmpd="sng" w="9525">
            <a:solidFill>
              <a:schemeClr val="lt2"/>
            </a:solidFill>
            <a:prstDash val="solid"/>
            <a:round/>
            <a:headEnd len="sm" w="sm" type="none"/>
            <a:tailEnd len="sm" w="sm" type="none"/>
          </a:ln>
        </p:spPr>
      </p:pic>
      <p:sp>
        <p:nvSpPr>
          <p:cNvPr id="281" name="Google Shape;281;p29"/>
          <p:cNvSpPr txBox="1"/>
          <p:nvPr>
            <p:ph type="title"/>
          </p:nvPr>
        </p:nvSpPr>
        <p:spPr>
          <a:xfrm>
            <a:off x="304775" y="1013600"/>
            <a:ext cx="7001100" cy="2001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300">
                <a:solidFill>
                  <a:schemeClr val="dk2"/>
                </a:solidFill>
                <a:latin typeface="Instrument Sans"/>
                <a:ea typeface="Instrument Sans"/>
                <a:cs typeface="Instrument Sans"/>
                <a:sym typeface="Instrument Sans"/>
              </a:rPr>
              <a:t>Use a Section Title Slide whenever you’re starting a new section of the presentation.</a:t>
            </a:r>
            <a:endParaRPr sz="1300">
              <a:solidFill>
                <a:schemeClr val="dk2"/>
              </a:solidFill>
              <a:latin typeface="Instrument Sans"/>
              <a:ea typeface="Instrument Sans"/>
              <a:cs typeface="Instrument Sans"/>
              <a:sym typeface="Instrument Sans"/>
            </a:endParaRPr>
          </a:p>
        </p:txBody>
      </p:sp>
      <p:pic>
        <p:nvPicPr>
          <p:cNvPr id="282" name="Google Shape;282;p29"/>
          <p:cNvPicPr preferRelativeResize="0"/>
          <p:nvPr/>
        </p:nvPicPr>
        <p:blipFill>
          <a:blip r:embed="rId7">
            <a:alphaModFix/>
          </a:blip>
          <a:stretch>
            <a:fillRect/>
          </a:stretch>
        </p:blipFill>
        <p:spPr>
          <a:xfrm>
            <a:off x="571535" y="2894125"/>
            <a:ext cx="2842281" cy="1597401"/>
          </a:xfrm>
          <a:prstGeom prst="rect">
            <a:avLst/>
          </a:prstGeom>
          <a:noFill/>
          <a:ln cap="flat" cmpd="sng" w="9525">
            <a:solidFill>
              <a:schemeClr val="accent2"/>
            </a:solidFill>
            <a:prstDash val="solid"/>
            <a:round/>
            <a:headEnd len="sm" w="sm" type="none"/>
            <a:tailEnd len="sm" w="sm" type="none"/>
          </a:ln>
        </p:spPr>
      </p:pic>
      <p:sp>
        <p:nvSpPr>
          <p:cNvPr id="283" name="Google Shape;283;p29"/>
          <p:cNvSpPr/>
          <p:nvPr/>
        </p:nvSpPr>
        <p:spPr>
          <a:xfrm>
            <a:off x="1095775" y="2083775"/>
            <a:ext cx="1421400" cy="415500"/>
          </a:xfrm>
          <a:prstGeom prst="ellipse">
            <a:avLst/>
          </a:prstGeom>
          <a:noFill/>
          <a:ln cap="flat" cmpd="sng" w="9525">
            <a:solidFill>
              <a:schemeClr val="accent6"/>
            </a:solidFill>
            <a:prstDash val="solid"/>
            <a:round/>
            <a:headEnd len="sm" w="sm" type="none"/>
            <a:tailEnd len="sm" w="sm" type="none"/>
          </a:ln>
          <a:effectLst>
            <a:outerShdw blurRad="200025" rotWithShape="0" algn="bl" dir="5400000" dist="114300">
              <a:srgbClr val="000000">
                <a:alpha val="12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84" name="Google Shape;284;p29"/>
          <p:cNvSpPr/>
          <p:nvPr/>
        </p:nvSpPr>
        <p:spPr>
          <a:xfrm rot="-1598657">
            <a:off x="761792" y="2370779"/>
            <a:ext cx="475670" cy="501048"/>
          </a:xfrm>
          <a:custGeom>
            <a:rect b="b" l="l" r="r" t="t"/>
            <a:pathLst>
              <a:path extrusionOk="0" h="22132" w="21011">
                <a:moveTo>
                  <a:pt x="21011" y="0"/>
                </a:moveTo>
                <a:cubicBezTo>
                  <a:pt x="10839" y="0"/>
                  <a:pt x="7199" y="14945"/>
                  <a:pt x="0" y="22132"/>
                </a:cubicBezTo>
              </a:path>
            </a:pathLst>
          </a:custGeom>
          <a:noFill/>
          <a:ln cap="flat" cmpd="sng" w="9525">
            <a:solidFill>
              <a:schemeClr val="accent6"/>
            </a:solidFill>
            <a:prstDash val="solid"/>
            <a:round/>
            <a:headEnd len="med" w="med" type="none"/>
            <a:tailEnd len="med" w="med" type="triangle"/>
          </a:ln>
        </p:spPr>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0"/>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Section consistency</a:t>
            </a:r>
            <a:endParaRPr/>
          </a:p>
        </p:txBody>
      </p:sp>
      <p:sp>
        <p:nvSpPr>
          <p:cNvPr id="290" name="Google Shape;290;p30"/>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Graphic Asset</a:t>
            </a:r>
            <a:endParaRPr/>
          </a:p>
          <a:p>
            <a:pPr indent="0" lvl="0" marL="0" rtl="0" algn="l">
              <a:spcBef>
                <a:spcPts val="1200"/>
              </a:spcBef>
              <a:spcAft>
                <a:spcPts val="1200"/>
              </a:spcAft>
              <a:buNone/>
            </a:pPr>
            <a:r>
              <a:t/>
            </a:r>
            <a:endParaRPr/>
          </a:p>
        </p:txBody>
      </p:sp>
      <p:pic>
        <p:nvPicPr>
          <p:cNvPr id="291" name="Google Shape;291;p30"/>
          <p:cNvPicPr preferRelativeResize="0"/>
          <p:nvPr/>
        </p:nvPicPr>
        <p:blipFill>
          <a:blip r:embed="rId3">
            <a:alphaModFix/>
          </a:blip>
          <a:stretch>
            <a:fillRect/>
          </a:stretch>
        </p:blipFill>
        <p:spPr>
          <a:xfrm>
            <a:off x="718400" y="1773050"/>
            <a:ext cx="1698378" cy="955783"/>
          </a:xfrm>
          <a:prstGeom prst="rect">
            <a:avLst/>
          </a:prstGeom>
          <a:noFill/>
          <a:ln cap="flat" cmpd="sng" w="9525">
            <a:solidFill>
              <a:schemeClr val="lt2"/>
            </a:solidFill>
            <a:prstDash val="solid"/>
            <a:round/>
            <a:headEnd len="sm" w="sm" type="none"/>
            <a:tailEnd len="sm" w="sm" type="none"/>
          </a:ln>
        </p:spPr>
      </p:pic>
      <p:pic>
        <p:nvPicPr>
          <p:cNvPr id="292" name="Google Shape;292;p30"/>
          <p:cNvPicPr preferRelativeResize="0"/>
          <p:nvPr/>
        </p:nvPicPr>
        <p:blipFill>
          <a:blip r:embed="rId4">
            <a:alphaModFix/>
          </a:blip>
          <a:stretch>
            <a:fillRect/>
          </a:stretch>
        </p:blipFill>
        <p:spPr>
          <a:xfrm>
            <a:off x="2593761" y="1770472"/>
            <a:ext cx="1709872" cy="960938"/>
          </a:xfrm>
          <a:prstGeom prst="rect">
            <a:avLst/>
          </a:prstGeom>
          <a:noFill/>
          <a:ln cap="flat" cmpd="sng" w="9525">
            <a:solidFill>
              <a:schemeClr val="lt2"/>
            </a:solidFill>
            <a:prstDash val="solid"/>
            <a:round/>
            <a:headEnd len="sm" w="sm" type="none"/>
            <a:tailEnd len="sm" w="sm" type="none"/>
          </a:ln>
        </p:spPr>
      </p:pic>
      <p:pic>
        <p:nvPicPr>
          <p:cNvPr id="293" name="Google Shape;293;p30"/>
          <p:cNvPicPr preferRelativeResize="0"/>
          <p:nvPr/>
        </p:nvPicPr>
        <p:blipFill>
          <a:blip r:embed="rId5">
            <a:alphaModFix/>
          </a:blip>
          <a:stretch>
            <a:fillRect/>
          </a:stretch>
        </p:blipFill>
        <p:spPr>
          <a:xfrm>
            <a:off x="6357235" y="1768396"/>
            <a:ext cx="1709869" cy="960422"/>
          </a:xfrm>
          <a:prstGeom prst="rect">
            <a:avLst/>
          </a:prstGeom>
          <a:noFill/>
          <a:ln cap="flat" cmpd="sng" w="9525">
            <a:solidFill>
              <a:schemeClr val="lt2"/>
            </a:solidFill>
            <a:prstDash val="solid"/>
            <a:round/>
            <a:headEnd len="sm" w="sm" type="none"/>
            <a:tailEnd len="sm" w="sm" type="none"/>
          </a:ln>
        </p:spPr>
      </p:pic>
      <p:pic>
        <p:nvPicPr>
          <p:cNvPr id="294" name="Google Shape;294;p30"/>
          <p:cNvPicPr preferRelativeResize="0"/>
          <p:nvPr/>
        </p:nvPicPr>
        <p:blipFill>
          <a:blip r:embed="rId6">
            <a:alphaModFix/>
          </a:blip>
          <a:stretch>
            <a:fillRect/>
          </a:stretch>
        </p:blipFill>
        <p:spPr>
          <a:xfrm>
            <a:off x="4480611" y="1770028"/>
            <a:ext cx="1705814" cy="961821"/>
          </a:xfrm>
          <a:prstGeom prst="rect">
            <a:avLst/>
          </a:prstGeom>
          <a:noFill/>
          <a:ln cap="flat" cmpd="sng" w="9525">
            <a:solidFill>
              <a:schemeClr val="lt2"/>
            </a:solidFill>
            <a:prstDash val="solid"/>
            <a:round/>
            <a:headEnd len="sm" w="sm" type="none"/>
            <a:tailEnd len="sm" w="sm" type="none"/>
          </a:ln>
        </p:spPr>
      </p:pic>
      <p:sp>
        <p:nvSpPr>
          <p:cNvPr id="295" name="Google Shape;295;p30"/>
          <p:cNvSpPr txBox="1"/>
          <p:nvPr>
            <p:ph type="title"/>
          </p:nvPr>
        </p:nvSpPr>
        <p:spPr>
          <a:xfrm>
            <a:off x="304775" y="956825"/>
            <a:ext cx="4251600" cy="2001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b="0" lang="en" sz="1300">
                <a:solidFill>
                  <a:schemeClr val="dk2"/>
                </a:solidFill>
                <a:latin typeface="Instrument Sans"/>
                <a:ea typeface="Instrument Sans"/>
                <a:cs typeface="Instrument Sans"/>
                <a:sym typeface="Instrument Sans"/>
              </a:rPr>
              <a:t>Keep content and visual consistency</a:t>
            </a:r>
            <a:endParaRPr b="0" sz="1300">
              <a:solidFill>
                <a:schemeClr val="dk2"/>
              </a:solidFill>
              <a:latin typeface="Instrument Sans"/>
              <a:ea typeface="Instrument Sans"/>
              <a:cs typeface="Instrument Sans"/>
              <a:sym typeface="Instrument Sans"/>
            </a:endParaRPr>
          </a:p>
        </p:txBody>
      </p:sp>
      <p:sp>
        <p:nvSpPr>
          <p:cNvPr id="296" name="Google Shape;296;p30"/>
          <p:cNvSpPr/>
          <p:nvPr/>
        </p:nvSpPr>
        <p:spPr>
          <a:xfrm>
            <a:off x="5180775" y="1487649"/>
            <a:ext cx="1092309" cy="396833"/>
          </a:xfrm>
          <a:custGeom>
            <a:rect b="b" l="l" r="r" t="t"/>
            <a:pathLst>
              <a:path extrusionOk="0" h="15304" w="39909">
                <a:moveTo>
                  <a:pt x="39909" y="0"/>
                </a:moveTo>
                <a:cubicBezTo>
                  <a:pt x="31625" y="11592"/>
                  <a:pt x="14248" y="15304"/>
                  <a:pt x="0" y="15304"/>
                </a:cubicBezTo>
              </a:path>
            </a:pathLst>
          </a:custGeom>
          <a:noFill/>
          <a:ln cap="flat" cmpd="sng" w="19050">
            <a:solidFill>
              <a:schemeClr val="accent4"/>
            </a:solidFill>
            <a:prstDash val="solid"/>
            <a:round/>
            <a:headEnd len="med" w="med" type="none"/>
            <a:tailEnd len="med" w="med" type="triangle"/>
          </a:ln>
        </p:spPr>
      </p:sp>
      <p:sp>
        <p:nvSpPr>
          <p:cNvPr id="297" name="Google Shape;297;p30"/>
          <p:cNvSpPr/>
          <p:nvPr/>
        </p:nvSpPr>
        <p:spPr>
          <a:xfrm>
            <a:off x="727800" y="2806175"/>
            <a:ext cx="1698300" cy="804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98" name="Google Shape;298;p30"/>
          <p:cNvSpPr/>
          <p:nvPr/>
        </p:nvSpPr>
        <p:spPr>
          <a:xfrm>
            <a:off x="727800" y="3704300"/>
            <a:ext cx="1698300" cy="804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299" name="Google Shape;299;p30"/>
          <p:cNvSpPr/>
          <p:nvPr/>
        </p:nvSpPr>
        <p:spPr>
          <a:xfrm>
            <a:off x="997950" y="3121782"/>
            <a:ext cx="59700" cy="266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00" name="Google Shape;300;p30"/>
          <p:cNvSpPr/>
          <p:nvPr/>
        </p:nvSpPr>
        <p:spPr>
          <a:xfrm>
            <a:off x="1101421" y="3058014"/>
            <a:ext cx="59700" cy="3303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01" name="Google Shape;301;p30"/>
          <p:cNvSpPr/>
          <p:nvPr/>
        </p:nvSpPr>
        <p:spPr>
          <a:xfrm>
            <a:off x="1204891" y="3173891"/>
            <a:ext cx="59700" cy="214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02" name="Google Shape;302;p30"/>
          <p:cNvSpPr/>
          <p:nvPr/>
        </p:nvSpPr>
        <p:spPr>
          <a:xfrm>
            <a:off x="1525875" y="30715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3" name="Google Shape;303;p30"/>
          <p:cNvSpPr/>
          <p:nvPr/>
        </p:nvSpPr>
        <p:spPr>
          <a:xfrm>
            <a:off x="1525875" y="31064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4" name="Google Shape;304;p30"/>
          <p:cNvSpPr/>
          <p:nvPr/>
        </p:nvSpPr>
        <p:spPr>
          <a:xfrm>
            <a:off x="1525875" y="31413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5" name="Google Shape;305;p30"/>
          <p:cNvSpPr/>
          <p:nvPr/>
        </p:nvSpPr>
        <p:spPr>
          <a:xfrm>
            <a:off x="852675" y="2877325"/>
            <a:ext cx="525000" cy="1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6" name="Google Shape;306;p30"/>
          <p:cNvSpPr/>
          <p:nvPr/>
        </p:nvSpPr>
        <p:spPr>
          <a:xfrm>
            <a:off x="852675" y="2910386"/>
            <a:ext cx="1325100" cy="12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7" name="Google Shape;307;p30"/>
          <p:cNvSpPr/>
          <p:nvPr/>
        </p:nvSpPr>
        <p:spPr>
          <a:xfrm>
            <a:off x="1772125" y="3937600"/>
            <a:ext cx="435600" cy="435600"/>
          </a:xfrm>
          <a:prstGeom prst="ellipse">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8" name="Google Shape;308;p30"/>
          <p:cNvSpPr/>
          <p:nvPr/>
        </p:nvSpPr>
        <p:spPr>
          <a:xfrm>
            <a:off x="852675" y="3806563"/>
            <a:ext cx="525000" cy="1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09" name="Google Shape;309;p30"/>
          <p:cNvSpPr/>
          <p:nvPr/>
        </p:nvSpPr>
        <p:spPr>
          <a:xfrm>
            <a:off x="852675" y="3839623"/>
            <a:ext cx="1325100" cy="12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0" name="Google Shape;310;p30"/>
          <p:cNvSpPr/>
          <p:nvPr/>
        </p:nvSpPr>
        <p:spPr>
          <a:xfrm>
            <a:off x="1525875" y="32430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1" name="Google Shape;311;p30"/>
          <p:cNvSpPr/>
          <p:nvPr/>
        </p:nvSpPr>
        <p:spPr>
          <a:xfrm>
            <a:off x="1525875" y="32779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2" name="Google Shape;312;p30"/>
          <p:cNvSpPr/>
          <p:nvPr/>
        </p:nvSpPr>
        <p:spPr>
          <a:xfrm>
            <a:off x="1525875" y="33128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3" name="Google Shape;313;p30"/>
          <p:cNvSpPr/>
          <p:nvPr/>
        </p:nvSpPr>
        <p:spPr>
          <a:xfrm>
            <a:off x="1525875" y="33879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4" name="Google Shape;314;p30"/>
          <p:cNvSpPr/>
          <p:nvPr/>
        </p:nvSpPr>
        <p:spPr>
          <a:xfrm>
            <a:off x="1525875" y="34228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5" name="Google Shape;315;p30"/>
          <p:cNvSpPr/>
          <p:nvPr/>
        </p:nvSpPr>
        <p:spPr>
          <a:xfrm>
            <a:off x="1525875" y="34577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6" name="Google Shape;316;p30"/>
          <p:cNvSpPr/>
          <p:nvPr/>
        </p:nvSpPr>
        <p:spPr>
          <a:xfrm>
            <a:off x="852675" y="3967675"/>
            <a:ext cx="8037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7" name="Google Shape;317;p30"/>
          <p:cNvSpPr/>
          <p:nvPr/>
        </p:nvSpPr>
        <p:spPr>
          <a:xfrm>
            <a:off x="852675" y="4002600"/>
            <a:ext cx="6240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8" name="Google Shape;318;p30"/>
          <p:cNvSpPr/>
          <p:nvPr/>
        </p:nvSpPr>
        <p:spPr>
          <a:xfrm>
            <a:off x="852675" y="4037525"/>
            <a:ext cx="8037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19" name="Google Shape;319;p30"/>
          <p:cNvSpPr/>
          <p:nvPr/>
        </p:nvSpPr>
        <p:spPr>
          <a:xfrm>
            <a:off x="2599538" y="2806175"/>
            <a:ext cx="1698300" cy="804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20" name="Google Shape;320;p30"/>
          <p:cNvSpPr/>
          <p:nvPr/>
        </p:nvSpPr>
        <p:spPr>
          <a:xfrm>
            <a:off x="2599538" y="3704300"/>
            <a:ext cx="1698300" cy="804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21" name="Google Shape;321;p30"/>
          <p:cNvSpPr/>
          <p:nvPr/>
        </p:nvSpPr>
        <p:spPr>
          <a:xfrm>
            <a:off x="2869688" y="3121782"/>
            <a:ext cx="59700" cy="266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22" name="Google Shape;322;p30"/>
          <p:cNvSpPr/>
          <p:nvPr/>
        </p:nvSpPr>
        <p:spPr>
          <a:xfrm>
            <a:off x="2973158" y="3058014"/>
            <a:ext cx="59700" cy="3303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23" name="Google Shape;323;p30"/>
          <p:cNvSpPr/>
          <p:nvPr/>
        </p:nvSpPr>
        <p:spPr>
          <a:xfrm>
            <a:off x="3076629" y="3173891"/>
            <a:ext cx="59700" cy="214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24" name="Google Shape;324;p30"/>
          <p:cNvSpPr/>
          <p:nvPr/>
        </p:nvSpPr>
        <p:spPr>
          <a:xfrm>
            <a:off x="3397613" y="30715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25" name="Google Shape;325;p30"/>
          <p:cNvSpPr/>
          <p:nvPr/>
        </p:nvSpPr>
        <p:spPr>
          <a:xfrm>
            <a:off x="3397613" y="31064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26" name="Google Shape;326;p30"/>
          <p:cNvSpPr/>
          <p:nvPr/>
        </p:nvSpPr>
        <p:spPr>
          <a:xfrm>
            <a:off x="3397613" y="31413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27" name="Google Shape;327;p30"/>
          <p:cNvSpPr/>
          <p:nvPr/>
        </p:nvSpPr>
        <p:spPr>
          <a:xfrm>
            <a:off x="2724413" y="2877325"/>
            <a:ext cx="525000" cy="1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28" name="Google Shape;328;p30"/>
          <p:cNvSpPr/>
          <p:nvPr/>
        </p:nvSpPr>
        <p:spPr>
          <a:xfrm>
            <a:off x="2724413" y="2910386"/>
            <a:ext cx="1325100" cy="12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29" name="Google Shape;329;p30"/>
          <p:cNvSpPr/>
          <p:nvPr/>
        </p:nvSpPr>
        <p:spPr>
          <a:xfrm>
            <a:off x="3643863" y="3937600"/>
            <a:ext cx="435600" cy="4356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30" name="Google Shape;330;p30"/>
          <p:cNvSpPr/>
          <p:nvPr/>
        </p:nvSpPr>
        <p:spPr>
          <a:xfrm>
            <a:off x="2724413" y="3806563"/>
            <a:ext cx="525000" cy="1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31" name="Google Shape;331;p30"/>
          <p:cNvSpPr/>
          <p:nvPr/>
        </p:nvSpPr>
        <p:spPr>
          <a:xfrm>
            <a:off x="2724413" y="3839623"/>
            <a:ext cx="1325100" cy="12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32" name="Google Shape;332;p30"/>
          <p:cNvSpPr/>
          <p:nvPr/>
        </p:nvSpPr>
        <p:spPr>
          <a:xfrm>
            <a:off x="3397613" y="32430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33" name="Google Shape;333;p30"/>
          <p:cNvSpPr/>
          <p:nvPr/>
        </p:nvSpPr>
        <p:spPr>
          <a:xfrm>
            <a:off x="3397613" y="32779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34" name="Google Shape;334;p30"/>
          <p:cNvSpPr/>
          <p:nvPr/>
        </p:nvSpPr>
        <p:spPr>
          <a:xfrm>
            <a:off x="3397613" y="33128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35" name="Google Shape;335;p30"/>
          <p:cNvSpPr/>
          <p:nvPr/>
        </p:nvSpPr>
        <p:spPr>
          <a:xfrm>
            <a:off x="3397613" y="33879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36" name="Google Shape;336;p30"/>
          <p:cNvSpPr/>
          <p:nvPr/>
        </p:nvSpPr>
        <p:spPr>
          <a:xfrm>
            <a:off x="3397613" y="34228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37" name="Google Shape;337;p30"/>
          <p:cNvSpPr/>
          <p:nvPr/>
        </p:nvSpPr>
        <p:spPr>
          <a:xfrm>
            <a:off x="3397613" y="34577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38" name="Google Shape;338;p30"/>
          <p:cNvSpPr/>
          <p:nvPr/>
        </p:nvSpPr>
        <p:spPr>
          <a:xfrm>
            <a:off x="2724413" y="3967675"/>
            <a:ext cx="8037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39" name="Google Shape;339;p30"/>
          <p:cNvSpPr/>
          <p:nvPr/>
        </p:nvSpPr>
        <p:spPr>
          <a:xfrm>
            <a:off x="2724413" y="4002600"/>
            <a:ext cx="6240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40" name="Google Shape;340;p30"/>
          <p:cNvSpPr/>
          <p:nvPr/>
        </p:nvSpPr>
        <p:spPr>
          <a:xfrm>
            <a:off x="2724413" y="4037525"/>
            <a:ext cx="8037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41" name="Google Shape;341;p30"/>
          <p:cNvSpPr/>
          <p:nvPr/>
        </p:nvSpPr>
        <p:spPr>
          <a:xfrm>
            <a:off x="4471288" y="2806175"/>
            <a:ext cx="1698300" cy="804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42" name="Google Shape;342;p30"/>
          <p:cNvSpPr/>
          <p:nvPr/>
        </p:nvSpPr>
        <p:spPr>
          <a:xfrm>
            <a:off x="4471288" y="3704300"/>
            <a:ext cx="1698300" cy="804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43" name="Google Shape;343;p30"/>
          <p:cNvSpPr/>
          <p:nvPr/>
        </p:nvSpPr>
        <p:spPr>
          <a:xfrm>
            <a:off x="4741438" y="3121782"/>
            <a:ext cx="59700" cy="266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44" name="Google Shape;344;p30"/>
          <p:cNvSpPr/>
          <p:nvPr/>
        </p:nvSpPr>
        <p:spPr>
          <a:xfrm>
            <a:off x="4844908" y="3058014"/>
            <a:ext cx="59700" cy="3303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45" name="Google Shape;345;p30"/>
          <p:cNvSpPr/>
          <p:nvPr/>
        </p:nvSpPr>
        <p:spPr>
          <a:xfrm>
            <a:off x="4948379" y="3173891"/>
            <a:ext cx="59700" cy="214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46" name="Google Shape;346;p30"/>
          <p:cNvSpPr/>
          <p:nvPr/>
        </p:nvSpPr>
        <p:spPr>
          <a:xfrm>
            <a:off x="5269363" y="30715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47" name="Google Shape;347;p30"/>
          <p:cNvSpPr/>
          <p:nvPr/>
        </p:nvSpPr>
        <p:spPr>
          <a:xfrm>
            <a:off x="5269363" y="31064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48" name="Google Shape;348;p30"/>
          <p:cNvSpPr/>
          <p:nvPr/>
        </p:nvSpPr>
        <p:spPr>
          <a:xfrm>
            <a:off x="5269363" y="31413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49" name="Google Shape;349;p30"/>
          <p:cNvSpPr/>
          <p:nvPr/>
        </p:nvSpPr>
        <p:spPr>
          <a:xfrm>
            <a:off x="4596163" y="2877325"/>
            <a:ext cx="525000" cy="1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0" name="Google Shape;350;p30"/>
          <p:cNvSpPr/>
          <p:nvPr/>
        </p:nvSpPr>
        <p:spPr>
          <a:xfrm>
            <a:off x="4596163" y="2910386"/>
            <a:ext cx="1325100" cy="12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1" name="Google Shape;351;p30"/>
          <p:cNvSpPr/>
          <p:nvPr/>
        </p:nvSpPr>
        <p:spPr>
          <a:xfrm>
            <a:off x="5518488" y="3935275"/>
            <a:ext cx="435600" cy="4356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2" name="Google Shape;352;p30"/>
          <p:cNvSpPr/>
          <p:nvPr/>
        </p:nvSpPr>
        <p:spPr>
          <a:xfrm>
            <a:off x="4596163" y="3806563"/>
            <a:ext cx="525000" cy="1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3" name="Google Shape;353;p30"/>
          <p:cNvSpPr/>
          <p:nvPr/>
        </p:nvSpPr>
        <p:spPr>
          <a:xfrm>
            <a:off x="4596163" y="3839623"/>
            <a:ext cx="1325100" cy="12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4" name="Google Shape;354;p30"/>
          <p:cNvSpPr/>
          <p:nvPr/>
        </p:nvSpPr>
        <p:spPr>
          <a:xfrm>
            <a:off x="5269363" y="32430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5" name="Google Shape;355;p30"/>
          <p:cNvSpPr/>
          <p:nvPr/>
        </p:nvSpPr>
        <p:spPr>
          <a:xfrm>
            <a:off x="5269363" y="32779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6" name="Google Shape;356;p30"/>
          <p:cNvSpPr/>
          <p:nvPr/>
        </p:nvSpPr>
        <p:spPr>
          <a:xfrm>
            <a:off x="5269363" y="33128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7" name="Google Shape;357;p30"/>
          <p:cNvSpPr/>
          <p:nvPr/>
        </p:nvSpPr>
        <p:spPr>
          <a:xfrm>
            <a:off x="5269363" y="33879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8" name="Google Shape;358;p30"/>
          <p:cNvSpPr/>
          <p:nvPr/>
        </p:nvSpPr>
        <p:spPr>
          <a:xfrm>
            <a:off x="5269363" y="34228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59" name="Google Shape;359;p30"/>
          <p:cNvSpPr/>
          <p:nvPr/>
        </p:nvSpPr>
        <p:spPr>
          <a:xfrm>
            <a:off x="5269363" y="34577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60" name="Google Shape;360;p30"/>
          <p:cNvSpPr/>
          <p:nvPr/>
        </p:nvSpPr>
        <p:spPr>
          <a:xfrm>
            <a:off x="4596163" y="3967675"/>
            <a:ext cx="8037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61" name="Google Shape;361;p30"/>
          <p:cNvSpPr/>
          <p:nvPr/>
        </p:nvSpPr>
        <p:spPr>
          <a:xfrm>
            <a:off x="4596163" y="4002600"/>
            <a:ext cx="6240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62" name="Google Shape;362;p30"/>
          <p:cNvSpPr/>
          <p:nvPr/>
        </p:nvSpPr>
        <p:spPr>
          <a:xfrm>
            <a:off x="4596163" y="4037525"/>
            <a:ext cx="8037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63" name="Google Shape;363;p30"/>
          <p:cNvSpPr/>
          <p:nvPr/>
        </p:nvSpPr>
        <p:spPr>
          <a:xfrm>
            <a:off x="6363000" y="2806175"/>
            <a:ext cx="1698300" cy="804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64" name="Google Shape;364;p30"/>
          <p:cNvSpPr/>
          <p:nvPr/>
        </p:nvSpPr>
        <p:spPr>
          <a:xfrm>
            <a:off x="6363000" y="3704300"/>
            <a:ext cx="1698300" cy="804900"/>
          </a:xfrm>
          <a:prstGeom prst="rect">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65" name="Google Shape;365;p30"/>
          <p:cNvSpPr/>
          <p:nvPr/>
        </p:nvSpPr>
        <p:spPr>
          <a:xfrm>
            <a:off x="6633150" y="3121782"/>
            <a:ext cx="59700" cy="2664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66" name="Google Shape;366;p30"/>
          <p:cNvSpPr/>
          <p:nvPr/>
        </p:nvSpPr>
        <p:spPr>
          <a:xfrm>
            <a:off x="6736621" y="3058014"/>
            <a:ext cx="59700" cy="3303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67" name="Google Shape;367;p30"/>
          <p:cNvSpPr/>
          <p:nvPr/>
        </p:nvSpPr>
        <p:spPr>
          <a:xfrm>
            <a:off x="6840091" y="3173891"/>
            <a:ext cx="59700" cy="2145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68" name="Google Shape;368;p30"/>
          <p:cNvSpPr/>
          <p:nvPr/>
        </p:nvSpPr>
        <p:spPr>
          <a:xfrm>
            <a:off x="7161075" y="30715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69" name="Google Shape;369;p30"/>
          <p:cNvSpPr/>
          <p:nvPr/>
        </p:nvSpPr>
        <p:spPr>
          <a:xfrm>
            <a:off x="7161075" y="31064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70" name="Google Shape;370;p30"/>
          <p:cNvSpPr/>
          <p:nvPr/>
        </p:nvSpPr>
        <p:spPr>
          <a:xfrm>
            <a:off x="7161075" y="31413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71" name="Google Shape;371;p30"/>
          <p:cNvSpPr/>
          <p:nvPr/>
        </p:nvSpPr>
        <p:spPr>
          <a:xfrm>
            <a:off x="6487875" y="2877325"/>
            <a:ext cx="525000" cy="1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72" name="Google Shape;372;p30"/>
          <p:cNvSpPr/>
          <p:nvPr/>
        </p:nvSpPr>
        <p:spPr>
          <a:xfrm>
            <a:off x="6487875" y="2910386"/>
            <a:ext cx="1325100" cy="12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73" name="Google Shape;373;p30"/>
          <p:cNvSpPr/>
          <p:nvPr/>
        </p:nvSpPr>
        <p:spPr>
          <a:xfrm>
            <a:off x="7407325" y="3937600"/>
            <a:ext cx="435600" cy="4356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74" name="Google Shape;374;p30"/>
          <p:cNvSpPr/>
          <p:nvPr/>
        </p:nvSpPr>
        <p:spPr>
          <a:xfrm>
            <a:off x="6487875" y="3806563"/>
            <a:ext cx="525000" cy="12600"/>
          </a:xfrm>
          <a:prstGeom prst="roundRect">
            <a:avLst>
              <a:gd fmla="val 16667"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75" name="Google Shape;375;p30"/>
          <p:cNvSpPr/>
          <p:nvPr/>
        </p:nvSpPr>
        <p:spPr>
          <a:xfrm>
            <a:off x="6487875" y="3839623"/>
            <a:ext cx="1325100" cy="12600"/>
          </a:xfrm>
          <a:prstGeom prst="roundRect">
            <a:avLst>
              <a:gd fmla="val 16667" name="adj"/>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76" name="Google Shape;376;p30"/>
          <p:cNvSpPr/>
          <p:nvPr/>
        </p:nvSpPr>
        <p:spPr>
          <a:xfrm>
            <a:off x="7161075" y="32430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77" name="Google Shape;377;p30"/>
          <p:cNvSpPr/>
          <p:nvPr/>
        </p:nvSpPr>
        <p:spPr>
          <a:xfrm>
            <a:off x="7161075" y="32779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78" name="Google Shape;378;p30"/>
          <p:cNvSpPr/>
          <p:nvPr/>
        </p:nvSpPr>
        <p:spPr>
          <a:xfrm>
            <a:off x="7161075" y="33128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79" name="Google Shape;379;p30"/>
          <p:cNvSpPr/>
          <p:nvPr/>
        </p:nvSpPr>
        <p:spPr>
          <a:xfrm>
            <a:off x="7161075" y="338790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80" name="Google Shape;380;p30"/>
          <p:cNvSpPr/>
          <p:nvPr/>
        </p:nvSpPr>
        <p:spPr>
          <a:xfrm>
            <a:off x="7161075" y="3422825"/>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81" name="Google Shape;381;p30"/>
          <p:cNvSpPr/>
          <p:nvPr/>
        </p:nvSpPr>
        <p:spPr>
          <a:xfrm>
            <a:off x="7161075" y="3457750"/>
            <a:ext cx="6519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82" name="Google Shape;382;p30"/>
          <p:cNvSpPr/>
          <p:nvPr/>
        </p:nvSpPr>
        <p:spPr>
          <a:xfrm>
            <a:off x="6487875" y="3967675"/>
            <a:ext cx="8037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83" name="Google Shape;383;p30"/>
          <p:cNvSpPr/>
          <p:nvPr/>
        </p:nvSpPr>
        <p:spPr>
          <a:xfrm>
            <a:off x="6487875" y="4002600"/>
            <a:ext cx="6240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84" name="Google Shape;384;p30"/>
          <p:cNvSpPr/>
          <p:nvPr/>
        </p:nvSpPr>
        <p:spPr>
          <a:xfrm>
            <a:off x="6487875" y="4037525"/>
            <a:ext cx="803700" cy="12600"/>
          </a:xfrm>
          <a:prstGeom prst="roundRect">
            <a:avLst>
              <a:gd fmla="val 16667" name="adj"/>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85" name="Google Shape;385;p30"/>
          <p:cNvSpPr/>
          <p:nvPr/>
        </p:nvSpPr>
        <p:spPr>
          <a:xfrm>
            <a:off x="3268050" y="2155375"/>
            <a:ext cx="431075" cy="1077675"/>
          </a:xfrm>
          <a:custGeom>
            <a:rect b="b" l="l" r="r" t="t"/>
            <a:pathLst>
              <a:path extrusionOk="0" h="43107" w="17243">
                <a:moveTo>
                  <a:pt x="280" y="43107"/>
                </a:moveTo>
                <a:cubicBezTo>
                  <a:pt x="4266" y="43107"/>
                  <a:pt x="9086" y="42098"/>
                  <a:pt x="11477" y="38909"/>
                </a:cubicBezTo>
                <a:cubicBezTo>
                  <a:pt x="15649" y="33346"/>
                  <a:pt x="16884" y="25322"/>
                  <a:pt x="15675" y="18474"/>
                </a:cubicBezTo>
                <a:cubicBezTo>
                  <a:pt x="15360" y="16690"/>
                  <a:pt x="10157" y="15555"/>
                  <a:pt x="10357" y="17355"/>
                </a:cubicBezTo>
                <a:cubicBezTo>
                  <a:pt x="10608" y="19611"/>
                  <a:pt x="16754" y="18482"/>
                  <a:pt x="17075" y="16235"/>
                </a:cubicBezTo>
                <a:cubicBezTo>
                  <a:pt x="17749" y="11514"/>
                  <a:pt x="14181" y="5796"/>
                  <a:pt x="9797" y="3919"/>
                </a:cubicBezTo>
                <a:cubicBezTo>
                  <a:pt x="6564" y="2535"/>
                  <a:pt x="2487" y="2487"/>
                  <a:pt x="0" y="0"/>
                </a:cubicBezTo>
              </a:path>
            </a:pathLst>
          </a:custGeom>
          <a:noFill/>
          <a:ln cap="flat" cmpd="sng" w="9525">
            <a:solidFill>
              <a:schemeClr val="dk2"/>
            </a:solidFill>
            <a:prstDash val="solid"/>
            <a:round/>
            <a:headEnd len="med" w="med" type="stealth"/>
            <a:tailEnd len="med" w="med" type="none"/>
          </a:ln>
        </p:spPr>
      </p:sp>
      <p:sp>
        <p:nvSpPr>
          <p:cNvPr id="386" name="Google Shape;386;p30"/>
          <p:cNvSpPr/>
          <p:nvPr/>
        </p:nvSpPr>
        <p:spPr>
          <a:xfrm>
            <a:off x="2818351" y="3415000"/>
            <a:ext cx="1009500" cy="699800"/>
          </a:xfrm>
          <a:custGeom>
            <a:rect b="b" l="l" r="r" t="t"/>
            <a:pathLst>
              <a:path extrusionOk="0" h="27992" w="40380">
                <a:moveTo>
                  <a:pt x="5671" y="0"/>
                </a:moveTo>
                <a:cubicBezTo>
                  <a:pt x="1498" y="1044"/>
                  <a:pt x="-779" y="7607"/>
                  <a:pt x="353" y="11757"/>
                </a:cubicBezTo>
                <a:cubicBezTo>
                  <a:pt x="1343" y="15386"/>
                  <a:pt x="4761" y="18977"/>
                  <a:pt x="8471" y="19594"/>
                </a:cubicBezTo>
                <a:cubicBezTo>
                  <a:pt x="11941" y="20171"/>
                  <a:pt x="21534" y="16980"/>
                  <a:pt x="18268" y="15676"/>
                </a:cubicBezTo>
                <a:cubicBezTo>
                  <a:pt x="16097" y="14809"/>
                  <a:pt x="12964" y="20536"/>
                  <a:pt x="14909" y="21834"/>
                </a:cubicBezTo>
                <a:cubicBezTo>
                  <a:pt x="22176" y="26681"/>
                  <a:pt x="37619" y="19705"/>
                  <a:pt x="40381" y="27992"/>
                </a:cubicBezTo>
              </a:path>
            </a:pathLst>
          </a:custGeom>
          <a:noFill/>
          <a:ln cap="flat" cmpd="sng" w="9525">
            <a:solidFill>
              <a:schemeClr val="dk2"/>
            </a:solidFill>
            <a:prstDash val="solid"/>
            <a:round/>
            <a:headEnd len="med" w="med" type="none"/>
            <a:tailEnd len="med" w="med" type="stealth"/>
          </a:ln>
        </p:spPr>
      </p:sp>
      <p:sp>
        <p:nvSpPr>
          <p:cNvPr id="387" name="Google Shape;387;p30"/>
          <p:cNvSpPr/>
          <p:nvPr/>
        </p:nvSpPr>
        <p:spPr>
          <a:xfrm>
            <a:off x="1283488" y="2155375"/>
            <a:ext cx="431075" cy="1077675"/>
          </a:xfrm>
          <a:custGeom>
            <a:rect b="b" l="l" r="r" t="t"/>
            <a:pathLst>
              <a:path extrusionOk="0" h="43107" w="17243">
                <a:moveTo>
                  <a:pt x="280" y="43107"/>
                </a:moveTo>
                <a:cubicBezTo>
                  <a:pt x="4266" y="43107"/>
                  <a:pt x="9086" y="42098"/>
                  <a:pt x="11477" y="38909"/>
                </a:cubicBezTo>
                <a:cubicBezTo>
                  <a:pt x="15649" y="33346"/>
                  <a:pt x="16884" y="25322"/>
                  <a:pt x="15675" y="18474"/>
                </a:cubicBezTo>
                <a:cubicBezTo>
                  <a:pt x="15360" y="16690"/>
                  <a:pt x="10157" y="15555"/>
                  <a:pt x="10357" y="17355"/>
                </a:cubicBezTo>
                <a:cubicBezTo>
                  <a:pt x="10608" y="19611"/>
                  <a:pt x="16754" y="18482"/>
                  <a:pt x="17075" y="16235"/>
                </a:cubicBezTo>
                <a:cubicBezTo>
                  <a:pt x="17749" y="11514"/>
                  <a:pt x="14181" y="5796"/>
                  <a:pt x="9797" y="3919"/>
                </a:cubicBezTo>
                <a:cubicBezTo>
                  <a:pt x="6564" y="2535"/>
                  <a:pt x="2487" y="2487"/>
                  <a:pt x="0" y="0"/>
                </a:cubicBezTo>
              </a:path>
            </a:pathLst>
          </a:custGeom>
          <a:noFill/>
          <a:ln cap="flat" cmpd="sng" w="9525">
            <a:solidFill>
              <a:schemeClr val="dk2"/>
            </a:solidFill>
            <a:prstDash val="solid"/>
            <a:round/>
            <a:headEnd len="med" w="med" type="stealth"/>
            <a:tailEnd len="med" w="med" type="none"/>
          </a:ln>
        </p:spPr>
      </p:sp>
      <p:sp>
        <p:nvSpPr>
          <p:cNvPr id="388" name="Google Shape;388;p30"/>
          <p:cNvSpPr/>
          <p:nvPr/>
        </p:nvSpPr>
        <p:spPr>
          <a:xfrm>
            <a:off x="833789" y="3415000"/>
            <a:ext cx="1009500" cy="699800"/>
          </a:xfrm>
          <a:custGeom>
            <a:rect b="b" l="l" r="r" t="t"/>
            <a:pathLst>
              <a:path extrusionOk="0" h="27992" w="40380">
                <a:moveTo>
                  <a:pt x="5671" y="0"/>
                </a:moveTo>
                <a:cubicBezTo>
                  <a:pt x="1498" y="1044"/>
                  <a:pt x="-779" y="7607"/>
                  <a:pt x="353" y="11757"/>
                </a:cubicBezTo>
                <a:cubicBezTo>
                  <a:pt x="1343" y="15386"/>
                  <a:pt x="4761" y="18977"/>
                  <a:pt x="8471" y="19594"/>
                </a:cubicBezTo>
                <a:cubicBezTo>
                  <a:pt x="11941" y="20171"/>
                  <a:pt x="21534" y="16980"/>
                  <a:pt x="18268" y="15676"/>
                </a:cubicBezTo>
                <a:cubicBezTo>
                  <a:pt x="16097" y="14809"/>
                  <a:pt x="12964" y="20536"/>
                  <a:pt x="14909" y="21834"/>
                </a:cubicBezTo>
                <a:cubicBezTo>
                  <a:pt x="22176" y="26681"/>
                  <a:pt x="37619" y="19705"/>
                  <a:pt x="40381" y="27992"/>
                </a:cubicBezTo>
              </a:path>
            </a:pathLst>
          </a:custGeom>
          <a:noFill/>
          <a:ln cap="flat" cmpd="sng" w="9525">
            <a:solidFill>
              <a:schemeClr val="dk2"/>
            </a:solidFill>
            <a:prstDash val="solid"/>
            <a:round/>
            <a:headEnd len="med" w="med" type="none"/>
            <a:tailEnd len="med" w="med" type="stealth"/>
          </a:ln>
        </p:spPr>
      </p:sp>
      <p:sp>
        <p:nvSpPr>
          <p:cNvPr id="389" name="Google Shape;389;p30"/>
          <p:cNvSpPr/>
          <p:nvPr/>
        </p:nvSpPr>
        <p:spPr>
          <a:xfrm>
            <a:off x="5066974" y="2155375"/>
            <a:ext cx="431075" cy="1077675"/>
          </a:xfrm>
          <a:custGeom>
            <a:rect b="b" l="l" r="r" t="t"/>
            <a:pathLst>
              <a:path extrusionOk="0" h="43107" w="17243">
                <a:moveTo>
                  <a:pt x="280" y="43107"/>
                </a:moveTo>
                <a:cubicBezTo>
                  <a:pt x="4266" y="43107"/>
                  <a:pt x="9086" y="42098"/>
                  <a:pt x="11477" y="38909"/>
                </a:cubicBezTo>
                <a:cubicBezTo>
                  <a:pt x="15649" y="33346"/>
                  <a:pt x="16884" y="25322"/>
                  <a:pt x="15675" y="18474"/>
                </a:cubicBezTo>
                <a:cubicBezTo>
                  <a:pt x="15360" y="16690"/>
                  <a:pt x="10157" y="15555"/>
                  <a:pt x="10357" y="17355"/>
                </a:cubicBezTo>
                <a:cubicBezTo>
                  <a:pt x="10608" y="19611"/>
                  <a:pt x="16754" y="18482"/>
                  <a:pt x="17075" y="16235"/>
                </a:cubicBezTo>
                <a:cubicBezTo>
                  <a:pt x="17749" y="11514"/>
                  <a:pt x="14181" y="5796"/>
                  <a:pt x="9797" y="3919"/>
                </a:cubicBezTo>
                <a:cubicBezTo>
                  <a:pt x="6564" y="2535"/>
                  <a:pt x="2487" y="2487"/>
                  <a:pt x="0" y="0"/>
                </a:cubicBezTo>
              </a:path>
            </a:pathLst>
          </a:custGeom>
          <a:noFill/>
          <a:ln cap="flat" cmpd="sng" w="9525">
            <a:solidFill>
              <a:schemeClr val="dk2"/>
            </a:solidFill>
            <a:prstDash val="solid"/>
            <a:round/>
            <a:headEnd len="med" w="med" type="stealth"/>
            <a:tailEnd len="med" w="med" type="none"/>
          </a:ln>
        </p:spPr>
      </p:sp>
      <p:sp>
        <p:nvSpPr>
          <p:cNvPr id="390" name="Google Shape;390;p30"/>
          <p:cNvSpPr/>
          <p:nvPr/>
        </p:nvSpPr>
        <p:spPr>
          <a:xfrm>
            <a:off x="4617275" y="3415000"/>
            <a:ext cx="1009500" cy="699800"/>
          </a:xfrm>
          <a:custGeom>
            <a:rect b="b" l="l" r="r" t="t"/>
            <a:pathLst>
              <a:path extrusionOk="0" h="27992" w="40380">
                <a:moveTo>
                  <a:pt x="5671" y="0"/>
                </a:moveTo>
                <a:cubicBezTo>
                  <a:pt x="1498" y="1044"/>
                  <a:pt x="-779" y="7607"/>
                  <a:pt x="353" y="11757"/>
                </a:cubicBezTo>
                <a:cubicBezTo>
                  <a:pt x="1343" y="15386"/>
                  <a:pt x="4761" y="18977"/>
                  <a:pt x="8471" y="19594"/>
                </a:cubicBezTo>
                <a:cubicBezTo>
                  <a:pt x="11941" y="20171"/>
                  <a:pt x="21534" y="16980"/>
                  <a:pt x="18268" y="15676"/>
                </a:cubicBezTo>
                <a:cubicBezTo>
                  <a:pt x="16097" y="14809"/>
                  <a:pt x="12964" y="20536"/>
                  <a:pt x="14909" y="21834"/>
                </a:cubicBezTo>
                <a:cubicBezTo>
                  <a:pt x="22176" y="26681"/>
                  <a:pt x="37619" y="19705"/>
                  <a:pt x="40381" y="27992"/>
                </a:cubicBezTo>
              </a:path>
            </a:pathLst>
          </a:custGeom>
          <a:noFill/>
          <a:ln cap="flat" cmpd="sng" w="9525">
            <a:solidFill>
              <a:schemeClr val="dk2"/>
            </a:solidFill>
            <a:prstDash val="solid"/>
            <a:round/>
            <a:headEnd len="med" w="med" type="none"/>
            <a:tailEnd len="med" w="med" type="stealth"/>
          </a:ln>
        </p:spPr>
      </p:sp>
      <p:sp>
        <p:nvSpPr>
          <p:cNvPr id="391" name="Google Shape;391;p30"/>
          <p:cNvSpPr/>
          <p:nvPr/>
        </p:nvSpPr>
        <p:spPr>
          <a:xfrm>
            <a:off x="7034076" y="2155375"/>
            <a:ext cx="431075" cy="1077675"/>
          </a:xfrm>
          <a:custGeom>
            <a:rect b="b" l="l" r="r" t="t"/>
            <a:pathLst>
              <a:path extrusionOk="0" h="43107" w="17243">
                <a:moveTo>
                  <a:pt x="280" y="43107"/>
                </a:moveTo>
                <a:cubicBezTo>
                  <a:pt x="4266" y="43107"/>
                  <a:pt x="9086" y="42098"/>
                  <a:pt x="11477" y="38909"/>
                </a:cubicBezTo>
                <a:cubicBezTo>
                  <a:pt x="15649" y="33346"/>
                  <a:pt x="16884" y="25322"/>
                  <a:pt x="15675" y="18474"/>
                </a:cubicBezTo>
                <a:cubicBezTo>
                  <a:pt x="15360" y="16690"/>
                  <a:pt x="10157" y="15555"/>
                  <a:pt x="10357" y="17355"/>
                </a:cubicBezTo>
                <a:cubicBezTo>
                  <a:pt x="10608" y="19611"/>
                  <a:pt x="16754" y="18482"/>
                  <a:pt x="17075" y="16235"/>
                </a:cubicBezTo>
                <a:cubicBezTo>
                  <a:pt x="17749" y="11514"/>
                  <a:pt x="14181" y="5796"/>
                  <a:pt x="9797" y="3919"/>
                </a:cubicBezTo>
                <a:cubicBezTo>
                  <a:pt x="6564" y="2535"/>
                  <a:pt x="2487" y="2487"/>
                  <a:pt x="0" y="0"/>
                </a:cubicBezTo>
              </a:path>
            </a:pathLst>
          </a:custGeom>
          <a:noFill/>
          <a:ln cap="flat" cmpd="sng" w="9525">
            <a:solidFill>
              <a:schemeClr val="dk2"/>
            </a:solidFill>
            <a:prstDash val="solid"/>
            <a:round/>
            <a:headEnd len="med" w="med" type="stealth"/>
            <a:tailEnd len="med" w="med" type="none"/>
          </a:ln>
        </p:spPr>
      </p:sp>
      <p:sp>
        <p:nvSpPr>
          <p:cNvPr id="392" name="Google Shape;392;p30"/>
          <p:cNvSpPr/>
          <p:nvPr/>
        </p:nvSpPr>
        <p:spPr>
          <a:xfrm>
            <a:off x="6584377" y="3415000"/>
            <a:ext cx="1009500" cy="699800"/>
          </a:xfrm>
          <a:custGeom>
            <a:rect b="b" l="l" r="r" t="t"/>
            <a:pathLst>
              <a:path extrusionOk="0" h="27992" w="40380">
                <a:moveTo>
                  <a:pt x="5671" y="0"/>
                </a:moveTo>
                <a:cubicBezTo>
                  <a:pt x="1498" y="1044"/>
                  <a:pt x="-779" y="7607"/>
                  <a:pt x="353" y="11757"/>
                </a:cubicBezTo>
                <a:cubicBezTo>
                  <a:pt x="1343" y="15386"/>
                  <a:pt x="4761" y="18977"/>
                  <a:pt x="8471" y="19594"/>
                </a:cubicBezTo>
                <a:cubicBezTo>
                  <a:pt x="11941" y="20171"/>
                  <a:pt x="21534" y="16980"/>
                  <a:pt x="18268" y="15676"/>
                </a:cubicBezTo>
                <a:cubicBezTo>
                  <a:pt x="16097" y="14809"/>
                  <a:pt x="12964" y="20536"/>
                  <a:pt x="14909" y="21834"/>
                </a:cubicBezTo>
                <a:cubicBezTo>
                  <a:pt x="22176" y="26681"/>
                  <a:pt x="37619" y="19705"/>
                  <a:pt x="40381" y="27992"/>
                </a:cubicBezTo>
              </a:path>
            </a:pathLst>
          </a:custGeom>
          <a:noFill/>
          <a:ln cap="flat" cmpd="sng" w="9525">
            <a:solidFill>
              <a:schemeClr val="dk2"/>
            </a:solidFill>
            <a:prstDash val="solid"/>
            <a:round/>
            <a:headEnd len="med" w="med" type="none"/>
            <a:tailEnd len="med" w="med" type="stealth"/>
          </a:ln>
        </p:spPr>
      </p:sp>
      <p:sp>
        <p:nvSpPr>
          <p:cNvPr id="393" name="Google Shape;393;p30"/>
          <p:cNvSpPr/>
          <p:nvPr/>
        </p:nvSpPr>
        <p:spPr>
          <a:xfrm>
            <a:off x="524850" y="1741175"/>
            <a:ext cx="1189800" cy="435600"/>
          </a:xfrm>
          <a:prstGeom prst="ellipse">
            <a:avLst/>
          </a:prstGeom>
          <a:noFill/>
          <a:ln cap="flat" cmpd="sng" w="19050">
            <a:solidFill>
              <a:schemeClr val="dk2"/>
            </a:solidFill>
            <a:prstDash val="solid"/>
            <a:round/>
            <a:headEnd len="sm" w="sm" type="none"/>
            <a:tailEnd len="sm" w="sm" type="none"/>
          </a:ln>
          <a:effectLst>
            <a:outerShdw blurRad="200025" rotWithShape="0" algn="bl" dir="5400000" dist="114300">
              <a:srgbClr val="000000">
                <a:alpha val="12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94" name="Google Shape;394;p30"/>
          <p:cNvSpPr/>
          <p:nvPr/>
        </p:nvSpPr>
        <p:spPr>
          <a:xfrm>
            <a:off x="2392025" y="1741175"/>
            <a:ext cx="1189800" cy="435600"/>
          </a:xfrm>
          <a:prstGeom prst="ellipse">
            <a:avLst/>
          </a:prstGeom>
          <a:noFill/>
          <a:ln cap="flat" cmpd="sng" w="19050">
            <a:solidFill>
              <a:schemeClr val="dk2"/>
            </a:solidFill>
            <a:prstDash val="solid"/>
            <a:round/>
            <a:headEnd len="sm" w="sm" type="none"/>
            <a:tailEnd len="sm" w="sm" type="none"/>
          </a:ln>
          <a:effectLst>
            <a:outerShdw blurRad="200025" rotWithShape="0" algn="bl" dir="5400000" dist="114300">
              <a:srgbClr val="000000">
                <a:alpha val="12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95" name="Google Shape;395;p30"/>
          <p:cNvSpPr/>
          <p:nvPr/>
        </p:nvSpPr>
        <p:spPr>
          <a:xfrm>
            <a:off x="4259200" y="1741175"/>
            <a:ext cx="1189800" cy="435600"/>
          </a:xfrm>
          <a:prstGeom prst="ellipse">
            <a:avLst/>
          </a:prstGeom>
          <a:noFill/>
          <a:ln cap="flat" cmpd="sng" w="19050">
            <a:solidFill>
              <a:schemeClr val="dk2"/>
            </a:solidFill>
            <a:prstDash val="solid"/>
            <a:round/>
            <a:headEnd len="sm" w="sm" type="none"/>
            <a:tailEnd len="sm" w="sm" type="none"/>
          </a:ln>
          <a:effectLst>
            <a:outerShdw blurRad="200025" rotWithShape="0" algn="bl" dir="5400000" dist="114300">
              <a:srgbClr val="000000">
                <a:alpha val="12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96" name="Google Shape;396;p30"/>
          <p:cNvSpPr/>
          <p:nvPr/>
        </p:nvSpPr>
        <p:spPr>
          <a:xfrm>
            <a:off x="6126375" y="1741175"/>
            <a:ext cx="1189800" cy="435600"/>
          </a:xfrm>
          <a:prstGeom prst="ellipse">
            <a:avLst/>
          </a:prstGeom>
          <a:noFill/>
          <a:ln cap="flat" cmpd="sng" w="19050">
            <a:solidFill>
              <a:schemeClr val="dk2"/>
            </a:solidFill>
            <a:prstDash val="solid"/>
            <a:round/>
            <a:headEnd len="sm" w="sm" type="none"/>
            <a:tailEnd len="sm" w="sm" type="none"/>
          </a:ln>
          <a:effectLst>
            <a:outerShdw blurRad="200025" rotWithShape="0" algn="bl" dir="5400000" dist="114300">
              <a:srgbClr val="000000">
                <a:alpha val="12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397" name="Google Shape;397;p30"/>
          <p:cNvSpPr/>
          <p:nvPr/>
        </p:nvSpPr>
        <p:spPr>
          <a:xfrm>
            <a:off x="5630300" y="499875"/>
            <a:ext cx="2951400" cy="1031700"/>
          </a:xfrm>
          <a:prstGeom prst="roundRect">
            <a:avLst>
              <a:gd fmla="val 5258" name="adj"/>
            </a:avLst>
          </a:prstGeom>
          <a:solidFill>
            <a:schemeClr val="lt1"/>
          </a:solidFill>
          <a:ln cap="flat" cmpd="sng" w="9525">
            <a:solidFill>
              <a:schemeClr val="accent4"/>
            </a:solidFill>
            <a:prstDash val="solid"/>
            <a:round/>
            <a:headEnd len="sm" w="sm" type="none"/>
            <a:tailEnd len="sm" w="sm" type="none"/>
          </a:ln>
          <a:effectLst>
            <a:outerShdw blurRad="257175" rotWithShape="0" algn="bl" dir="5400000" dist="123825">
              <a:srgbClr val="000000">
                <a:alpha val="7000"/>
              </a:srgbClr>
            </a:outerShdw>
          </a:effectLst>
        </p:spPr>
        <p:txBody>
          <a:bodyPr anchorCtr="0" anchor="ctr" bIns="182875" lIns="182875" spcFirstLastPara="1" rIns="182875" wrap="square" tIns="182875">
            <a:noAutofit/>
          </a:bodyPr>
          <a:lstStyle/>
          <a:p>
            <a:pPr indent="0" lvl="0" marL="0" rtl="0" algn="l">
              <a:spcBef>
                <a:spcPts val="0"/>
              </a:spcBef>
              <a:spcAft>
                <a:spcPts val="0"/>
              </a:spcAft>
              <a:buNone/>
            </a:pPr>
            <a:r>
              <a:rPr b="1" lang="en" sz="1100">
                <a:solidFill>
                  <a:schemeClr val="accent2"/>
                </a:solidFill>
                <a:latin typeface="Instrument Sans"/>
                <a:ea typeface="Instrument Sans"/>
                <a:cs typeface="Instrument Sans"/>
                <a:sym typeface="Instrument Sans"/>
              </a:rPr>
              <a:t>💡Color section?</a:t>
            </a:r>
            <a:br>
              <a:rPr lang="en" sz="1100">
                <a:solidFill>
                  <a:schemeClr val="accent2"/>
                </a:solidFill>
                <a:latin typeface="Instrument Sans"/>
                <a:ea typeface="Instrument Sans"/>
                <a:cs typeface="Instrument Sans"/>
                <a:sym typeface="Instrument Sans"/>
              </a:rPr>
            </a:br>
            <a:br>
              <a:rPr lang="en" sz="1100">
                <a:solidFill>
                  <a:schemeClr val="accent2"/>
                </a:solidFill>
                <a:latin typeface="Instrument Sans"/>
                <a:ea typeface="Instrument Sans"/>
                <a:cs typeface="Instrument Sans"/>
                <a:sym typeface="Instrument Sans"/>
              </a:rPr>
            </a:br>
            <a:r>
              <a:rPr lang="en" sz="900">
                <a:solidFill>
                  <a:schemeClr val="accent2"/>
                </a:solidFill>
                <a:latin typeface="Instrument Sans"/>
                <a:ea typeface="Instrument Sans"/>
                <a:cs typeface="Instrument Sans"/>
                <a:sym typeface="Instrument Sans"/>
              </a:rPr>
              <a:t>To use </a:t>
            </a:r>
            <a:r>
              <a:rPr b="1" lang="en" sz="900">
                <a:solidFill>
                  <a:schemeClr val="accent2"/>
                </a:solidFill>
                <a:latin typeface="Instrument Sans"/>
                <a:ea typeface="Instrument Sans"/>
                <a:cs typeface="Instrument Sans"/>
                <a:sym typeface="Instrument Sans"/>
              </a:rPr>
              <a:t>only one accent color for a section</a:t>
            </a:r>
            <a:r>
              <a:rPr lang="en" sz="900">
                <a:solidFill>
                  <a:schemeClr val="accent2"/>
                </a:solidFill>
                <a:latin typeface="Instrument Sans"/>
                <a:ea typeface="Instrument Sans"/>
                <a:cs typeface="Instrument Sans"/>
                <a:sym typeface="Instrument Sans"/>
              </a:rPr>
              <a:t> will make your presentation looks clean, and your message linked with the main topic.</a:t>
            </a:r>
            <a:endParaRPr b="1" sz="1700">
              <a:solidFill>
                <a:schemeClr val="accent2"/>
              </a:solidFill>
              <a:latin typeface="Instrument Sans"/>
              <a:ea typeface="Instrument Sans"/>
              <a:cs typeface="Instrument Sans"/>
              <a:sym typeface="Instrument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31"/>
          <p:cNvSpPr txBox="1"/>
          <p:nvPr>
            <p:ph idx="4294967295" type="title"/>
          </p:nvPr>
        </p:nvSpPr>
        <p:spPr>
          <a:xfrm>
            <a:off x="420625" y="1179830"/>
            <a:ext cx="4890000" cy="627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4800">
                <a:solidFill>
                  <a:schemeClr val="lt1"/>
                </a:solidFill>
              </a:rPr>
              <a:t>Graphic Asset</a:t>
            </a:r>
            <a:endParaRPr sz="4800">
              <a:solidFill>
                <a:schemeClr val="lt1"/>
              </a:solidFill>
            </a:endParaRPr>
          </a:p>
        </p:txBody>
      </p:sp>
      <p:sp>
        <p:nvSpPr>
          <p:cNvPr id="403" name="Google Shape;403;p31"/>
          <p:cNvSpPr txBox="1"/>
          <p:nvPr>
            <p:ph idx="4294967295" type="subTitle"/>
          </p:nvPr>
        </p:nvSpPr>
        <p:spPr>
          <a:xfrm>
            <a:off x="420625" y="447428"/>
            <a:ext cx="5216700" cy="738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1200"/>
              </a:spcAft>
              <a:buNone/>
            </a:pPr>
            <a:r>
              <a:rPr b="1" lang="en" sz="4800">
                <a:solidFill>
                  <a:schemeClr val="accent4"/>
                </a:solidFill>
                <a:latin typeface="Funnel Display"/>
                <a:ea typeface="Funnel Display"/>
                <a:cs typeface="Funnel Display"/>
                <a:sym typeface="Funnel Display"/>
              </a:rPr>
              <a:t>02</a:t>
            </a:r>
            <a:endParaRPr b="1" sz="4800">
              <a:solidFill>
                <a:schemeClr val="accent4"/>
              </a:solidFill>
              <a:latin typeface="Funnel Display"/>
              <a:ea typeface="Funnel Display"/>
              <a:cs typeface="Funnel Display"/>
              <a:sym typeface="Funnel Display"/>
            </a:endParaRPr>
          </a:p>
        </p:txBody>
      </p:sp>
      <p:sp>
        <p:nvSpPr>
          <p:cNvPr id="404" name="Google Shape;404;p31"/>
          <p:cNvSpPr txBox="1"/>
          <p:nvPr>
            <p:ph idx="4294967295" type="title"/>
          </p:nvPr>
        </p:nvSpPr>
        <p:spPr>
          <a:xfrm>
            <a:off x="420625" y="2193325"/>
            <a:ext cx="4804200" cy="5625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b="0" lang="en" sz="1700">
                <a:solidFill>
                  <a:schemeClr val="lt2"/>
                </a:solidFill>
                <a:latin typeface="Instrument Sans"/>
                <a:ea typeface="Instrument Sans"/>
                <a:cs typeface="Instrument Sans"/>
                <a:sym typeface="Instrument Sans"/>
              </a:rPr>
              <a:t>Everything you need to know about use of typo, colors, and some basic elements.</a:t>
            </a:r>
            <a:endParaRPr b="0" sz="1700">
              <a:solidFill>
                <a:schemeClr val="lt2"/>
              </a:solidFill>
              <a:latin typeface="Instrument Sans"/>
              <a:ea typeface="Instrument Sans"/>
              <a:cs typeface="Instrument Sans"/>
              <a:sym typeface="Instrument Sans"/>
            </a:endParaRPr>
          </a:p>
        </p:txBody>
      </p:sp>
      <p:sp>
        <p:nvSpPr>
          <p:cNvPr id="405" name="Google Shape;405;p31"/>
          <p:cNvSpPr/>
          <p:nvPr/>
        </p:nvSpPr>
        <p:spPr>
          <a:xfrm>
            <a:off x="8646650" y="-5700"/>
            <a:ext cx="497400" cy="5149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2"/>
          <p:cNvSpPr/>
          <p:nvPr/>
        </p:nvSpPr>
        <p:spPr>
          <a:xfrm>
            <a:off x="318284" y="2199750"/>
            <a:ext cx="388200" cy="388200"/>
          </a:xfrm>
          <a:prstGeom prst="round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sp>
        <p:nvSpPr>
          <p:cNvPr id="411" name="Google Shape;411;p32"/>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Full Icon Set</a:t>
            </a:r>
            <a:endParaRPr/>
          </a:p>
        </p:txBody>
      </p:sp>
      <p:pic>
        <p:nvPicPr>
          <p:cNvPr id="412" name="Google Shape;412;p32"/>
          <p:cNvPicPr preferRelativeResize="0"/>
          <p:nvPr/>
        </p:nvPicPr>
        <p:blipFill>
          <a:blip r:embed="rId3">
            <a:alphaModFix/>
          </a:blip>
          <a:stretch>
            <a:fillRect/>
          </a:stretch>
        </p:blipFill>
        <p:spPr>
          <a:xfrm>
            <a:off x="3443175" y="876964"/>
            <a:ext cx="5369697" cy="3961725"/>
          </a:xfrm>
          <a:prstGeom prst="rect">
            <a:avLst/>
          </a:prstGeom>
          <a:noFill/>
          <a:ln cap="flat" cmpd="sng" w="9525">
            <a:solidFill>
              <a:schemeClr val="dk2"/>
            </a:solidFill>
            <a:prstDash val="solid"/>
            <a:round/>
            <a:headEnd len="sm" w="sm" type="none"/>
            <a:tailEnd len="sm" w="sm" type="none"/>
          </a:ln>
        </p:spPr>
      </p:pic>
      <p:sp>
        <p:nvSpPr>
          <p:cNvPr id="413" name="Google Shape;413;p32"/>
          <p:cNvSpPr/>
          <p:nvPr/>
        </p:nvSpPr>
        <p:spPr>
          <a:xfrm>
            <a:off x="4888100" y="731525"/>
            <a:ext cx="2252100" cy="300900"/>
          </a:xfrm>
          <a:prstGeom prst="roundRect">
            <a:avLst>
              <a:gd fmla="val 50000" name="adj"/>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Instrument Sans"/>
                <a:ea typeface="Instrument Sans"/>
                <a:cs typeface="Instrument Sans"/>
                <a:sym typeface="Instrument Sans"/>
              </a:rPr>
              <a:t>The full Icon Set in on</a:t>
            </a:r>
            <a:r>
              <a:rPr b="1" lang="en" sz="900">
                <a:solidFill>
                  <a:schemeClr val="dk2"/>
                </a:solidFill>
                <a:latin typeface="Instrument Sans"/>
                <a:ea typeface="Instrument Sans"/>
                <a:cs typeface="Instrument Sans"/>
                <a:sym typeface="Instrument Sans"/>
              </a:rPr>
              <a:t> </a:t>
            </a:r>
            <a:r>
              <a:rPr b="1" lang="en" sz="900" u="sng">
                <a:solidFill>
                  <a:schemeClr val="hlink"/>
                </a:solidFill>
                <a:latin typeface="Instrument Sans"/>
                <a:ea typeface="Instrument Sans"/>
                <a:cs typeface="Instrument Sans"/>
                <a:sym typeface="Instrument Sans"/>
                <a:hlinkClick r:id="rId4"/>
              </a:rPr>
              <a:t>Google Drive</a:t>
            </a:r>
            <a:endParaRPr b="1" sz="900">
              <a:solidFill>
                <a:schemeClr val="dk2"/>
              </a:solidFill>
              <a:latin typeface="Instrument Sans"/>
              <a:ea typeface="Instrument Sans"/>
              <a:cs typeface="Instrument Sans"/>
              <a:sym typeface="Instrument Sans"/>
            </a:endParaRPr>
          </a:p>
        </p:txBody>
      </p:sp>
      <p:pic>
        <p:nvPicPr>
          <p:cNvPr id="414" name="Google Shape;414;p32"/>
          <p:cNvPicPr preferRelativeResize="0"/>
          <p:nvPr/>
        </p:nvPicPr>
        <p:blipFill>
          <a:blip r:embed="rId5">
            <a:alphaModFix/>
          </a:blip>
          <a:stretch>
            <a:fillRect/>
          </a:stretch>
        </p:blipFill>
        <p:spPr>
          <a:xfrm>
            <a:off x="361975" y="1725138"/>
            <a:ext cx="300898" cy="300900"/>
          </a:xfrm>
          <a:prstGeom prst="rect">
            <a:avLst/>
          </a:prstGeom>
          <a:noFill/>
          <a:ln>
            <a:noFill/>
          </a:ln>
        </p:spPr>
      </p:pic>
      <p:pic>
        <p:nvPicPr>
          <p:cNvPr id="415" name="Google Shape;415;p32"/>
          <p:cNvPicPr preferRelativeResize="0"/>
          <p:nvPr/>
        </p:nvPicPr>
        <p:blipFill>
          <a:blip r:embed="rId5">
            <a:alphaModFix/>
          </a:blip>
          <a:stretch>
            <a:fillRect/>
          </a:stretch>
        </p:blipFill>
        <p:spPr>
          <a:xfrm>
            <a:off x="387203" y="2284876"/>
            <a:ext cx="250451" cy="250446"/>
          </a:xfrm>
          <a:prstGeom prst="rect">
            <a:avLst/>
          </a:prstGeom>
          <a:noFill/>
          <a:ln>
            <a:noFill/>
          </a:ln>
        </p:spPr>
      </p:pic>
      <p:sp>
        <p:nvSpPr>
          <p:cNvPr id="416" name="Google Shape;416;p32"/>
          <p:cNvSpPr/>
          <p:nvPr/>
        </p:nvSpPr>
        <p:spPr>
          <a:xfrm>
            <a:off x="817334" y="2199750"/>
            <a:ext cx="388200" cy="3882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417" name="Google Shape;417;p32"/>
          <p:cNvPicPr preferRelativeResize="0"/>
          <p:nvPr/>
        </p:nvPicPr>
        <p:blipFill rotWithShape="1">
          <a:blip r:embed="rId6">
            <a:alphaModFix/>
          </a:blip>
          <a:srcRect b="0" l="514" r="514" t="0"/>
          <a:stretch/>
        </p:blipFill>
        <p:spPr>
          <a:xfrm>
            <a:off x="886253" y="2284876"/>
            <a:ext cx="250451" cy="250446"/>
          </a:xfrm>
          <a:prstGeom prst="rect">
            <a:avLst/>
          </a:prstGeom>
          <a:noFill/>
          <a:ln>
            <a:noFill/>
          </a:ln>
        </p:spPr>
      </p:pic>
      <p:sp>
        <p:nvSpPr>
          <p:cNvPr id="418" name="Google Shape;418;p32"/>
          <p:cNvSpPr txBox="1"/>
          <p:nvPr>
            <p:ph idx="1" type="subTitle"/>
          </p:nvPr>
        </p:nvSpPr>
        <p:spPr>
          <a:xfrm>
            <a:off x="304775" y="766975"/>
            <a:ext cx="3683100" cy="2253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sz="900"/>
              <a:t>B</a:t>
            </a:r>
            <a:r>
              <a:rPr lang="en" sz="900"/>
              <a:t>est </a:t>
            </a:r>
            <a:r>
              <a:rPr lang="en" sz="900"/>
              <a:t>practice</a:t>
            </a:r>
            <a:r>
              <a:rPr lang="en" sz="900"/>
              <a:t>: </a:t>
            </a:r>
            <a:r>
              <a:rPr b="1" lang="en" sz="900"/>
              <a:t>use dark icon</a:t>
            </a:r>
            <a:r>
              <a:rPr lang="en" sz="900"/>
              <a:t> on color for more contrast</a:t>
            </a:r>
            <a:endParaRPr sz="900"/>
          </a:p>
        </p:txBody>
      </p:sp>
      <p:sp>
        <p:nvSpPr>
          <p:cNvPr id="419" name="Google Shape;419;p32"/>
          <p:cNvSpPr/>
          <p:nvPr/>
        </p:nvSpPr>
        <p:spPr>
          <a:xfrm>
            <a:off x="318274" y="3177223"/>
            <a:ext cx="388200" cy="3882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20" name="Google Shape;420;p32"/>
          <p:cNvPicPr preferRelativeResize="0"/>
          <p:nvPr/>
        </p:nvPicPr>
        <p:blipFill rotWithShape="1">
          <a:blip r:embed="rId7">
            <a:alphaModFix/>
          </a:blip>
          <a:srcRect b="0" l="2198" r="2208" t="0"/>
          <a:stretch/>
        </p:blipFill>
        <p:spPr>
          <a:xfrm>
            <a:off x="401542" y="3272781"/>
            <a:ext cx="221754" cy="229576"/>
          </a:xfrm>
          <a:prstGeom prst="rect">
            <a:avLst/>
          </a:prstGeom>
          <a:noFill/>
          <a:ln>
            <a:noFill/>
          </a:ln>
        </p:spPr>
      </p:pic>
      <p:sp>
        <p:nvSpPr>
          <p:cNvPr id="421" name="Google Shape;421;p32"/>
          <p:cNvSpPr/>
          <p:nvPr/>
        </p:nvSpPr>
        <p:spPr>
          <a:xfrm>
            <a:off x="817324" y="3177223"/>
            <a:ext cx="388200" cy="388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22" name="Google Shape;422;p32"/>
          <p:cNvPicPr preferRelativeResize="0"/>
          <p:nvPr/>
        </p:nvPicPr>
        <p:blipFill rotWithShape="1">
          <a:blip r:embed="rId8">
            <a:alphaModFix/>
          </a:blip>
          <a:srcRect b="0" l="2198" r="2208" t="0"/>
          <a:stretch/>
        </p:blipFill>
        <p:spPr>
          <a:xfrm>
            <a:off x="900592" y="3272781"/>
            <a:ext cx="221754" cy="229576"/>
          </a:xfrm>
          <a:prstGeom prst="rect">
            <a:avLst/>
          </a:prstGeom>
          <a:noFill/>
          <a:ln>
            <a:noFill/>
          </a:ln>
        </p:spPr>
      </p:pic>
      <p:sp>
        <p:nvSpPr>
          <p:cNvPr id="423" name="Google Shape;423;p32"/>
          <p:cNvSpPr/>
          <p:nvPr/>
        </p:nvSpPr>
        <p:spPr>
          <a:xfrm>
            <a:off x="1315024" y="3177223"/>
            <a:ext cx="388200" cy="388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24" name="Google Shape;424;p32"/>
          <p:cNvPicPr preferRelativeResize="0"/>
          <p:nvPr/>
        </p:nvPicPr>
        <p:blipFill rotWithShape="1">
          <a:blip r:embed="rId9">
            <a:alphaModFix/>
          </a:blip>
          <a:srcRect b="0" l="2198" r="2208" t="0"/>
          <a:stretch/>
        </p:blipFill>
        <p:spPr>
          <a:xfrm>
            <a:off x="1398292" y="3272781"/>
            <a:ext cx="221754" cy="229576"/>
          </a:xfrm>
          <a:prstGeom prst="rect">
            <a:avLst/>
          </a:prstGeom>
          <a:noFill/>
          <a:ln>
            <a:noFill/>
          </a:ln>
        </p:spPr>
      </p:pic>
      <p:sp>
        <p:nvSpPr>
          <p:cNvPr id="425" name="Google Shape;425;p32"/>
          <p:cNvSpPr/>
          <p:nvPr/>
        </p:nvSpPr>
        <p:spPr>
          <a:xfrm>
            <a:off x="1814074" y="3177223"/>
            <a:ext cx="388200" cy="388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26" name="Google Shape;426;p32"/>
          <p:cNvPicPr preferRelativeResize="0"/>
          <p:nvPr/>
        </p:nvPicPr>
        <p:blipFill rotWithShape="1">
          <a:blip r:embed="rId10">
            <a:alphaModFix/>
          </a:blip>
          <a:srcRect b="0" l="2198" r="2208" t="0"/>
          <a:stretch/>
        </p:blipFill>
        <p:spPr>
          <a:xfrm>
            <a:off x="1897342" y="3272781"/>
            <a:ext cx="221753" cy="229576"/>
          </a:xfrm>
          <a:prstGeom prst="rect">
            <a:avLst/>
          </a:prstGeom>
          <a:noFill/>
          <a:ln>
            <a:noFill/>
          </a:ln>
        </p:spPr>
      </p:pic>
      <p:sp>
        <p:nvSpPr>
          <p:cNvPr id="427" name="Google Shape;427;p32"/>
          <p:cNvSpPr/>
          <p:nvPr/>
        </p:nvSpPr>
        <p:spPr>
          <a:xfrm>
            <a:off x="1620050" y="3843194"/>
            <a:ext cx="946500" cy="264000"/>
          </a:xfrm>
          <a:prstGeom prst="roundRect">
            <a:avLst>
              <a:gd fmla="val 50000" name="adj"/>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solidFill>
                  <a:srgbClr val="FFFFFF"/>
                </a:solidFill>
                <a:latin typeface="Source Sans Pro"/>
                <a:ea typeface="Source Sans Pro"/>
                <a:cs typeface="Source Sans Pro"/>
                <a:sym typeface="Source Sans Pro"/>
              </a:rPr>
              <a:t>  </a:t>
            </a:r>
            <a:r>
              <a:rPr lang="en" sz="1100">
                <a:solidFill>
                  <a:schemeClr val="accent2"/>
                </a:solidFill>
                <a:latin typeface="Source Sans Pro"/>
                <a:ea typeface="Source Sans Pro"/>
                <a:cs typeface="Source Sans Pro"/>
                <a:sym typeface="Source Sans Pro"/>
              </a:rPr>
              <a:t>  </a:t>
            </a:r>
            <a:r>
              <a:rPr lang="en" sz="1100">
                <a:solidFill>
                  <a:schemeClr val="accent2"/>
                </a:solidFill>
                <a:latin typeface="Instrument Sans"/>
                <a:ea typeface="Instrument Sans"/>
                <a:cs typeface="Instrument Sans"/>
                <a:sym typeface="Instrument Sans"/>
              </a:rPr>
              <a:t>METRIC</a:t>
            </a:r>
            <a:r>
              <a:rPr lang="en" sz="1100">
                <a:solidFill>
                  <a:schemeClr val="accent2"/>
                </a:solidFill>
                <a:latin typeface="Source Sans Pro"/>
                <a:ea typeface="Source Sans Pro"/>
                <a:cs typeface="Source Sans Pro"/>
                <a:sym typeface="Source Sans Pro"/>
              </a:rPr>
              <a:t> </a:t>
            </a:r>
            <a:endParaRPr sz="1100">
              <a:solidFill>
                <a:schemeClr val="accent2"/>
              </a:solidFill>
              <a:latin typeface="Source Sans Pro"/>
              <a:ea typeface="Source Sans Pro"/>
              <a:cs typeface="Source Sans Pro"/>
              <a:sym typeface="Source Sans Pro"/>
            </a:endParaRPr>
          </a:p>
        </p:txBody>
      </p:sp>
      <p:pic>
        <p:nvPicPr>
          <p:cNvPr id="428" name="Google Shape;428;p32"/>
          <p:cNvPicPr preferRelativeResize="0"/>
          <p:nvPr/>
        </p:nvPicPr>
        <p:blipFill rotWithShape="1">
          <a:blip r:embed="rId11">
            <a:alphaModFix/>
          </a:blip>
          <a:srcRect b="0" l="514" r="514" t="0"/>
          <a:stretch/>
        </p:blipFill>
        <p:spPr>
          <a:xfrm>
            <a:off x="1698925" y="3898200"/>
            <a:ext cx="154100" cy="154075"/>
          </a:xfrm>
          <a:prstGeom prst="rect">
            <a:avLst/>
          </a:prstGeom>
          <a:noFill/>
          <a:ln>
            <a:noFill/>
          </a:ln>
        </p:spPr>
      </p:pic>
      <p:sp>
        <p:nvSpPr>
          <p:cNvPr id="429" name="Google Shape;429;p32"/>
          <p:cNvSpPr/>
          <p:nvPr/>
        </p:nvSpPr>
        <p:spPr>
          <a:xfrm>
            <a:off x="318274" y="2688485"/>
            <a:ext cx="388200" cy="388200"/>
          </a:xfrm>
          <a:prstGeom prst="roundRect">
            <a:avLst>
              <a:gd fmla="val 50000"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30" name="Google Shape;430;p32"/>
          <p:cNvPicPr preferRelativeResize="0"/>
          <p:nvPr/>
        </p:nvPicPr>
        <p:blipFill rotWithShape="1">
          <a:blip r:embed="rId7">
            <a:alphaModFix/>
          </a:blip>
          <a:srcRect b="0" l="2198" r="2208" t="0"/>
          <a:stretch/>
        </p:blipFill>
        <p:spPr>
          <a:xfrm>
            <a:off x="401542" y="2784044"/>
            <a:ext cx="221754" cy="229576"/>
          </a:xfrm>
          <a:prstGeom prst="rect">
            <a:avLst/>
          </a:prstGeom>
          <a:noFill/>
          <a:ln>
            <a:noFill/>
          </a:ln>
        </p:spPr>
      </p:pic>
      <p:sp>
        <p:nvSpPr>
          <p:cNvPr id="431" name="Google Shape;431;p32"/>
          <p:cNvSpPr/>
          <p:nvPr/>
        </p:nvSpPr>
        <p:spPr>
          <a:xfrm>
            <a:off x="817324" y="2688485"/>
            <a:ext cx="388200" cy="3882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32" name="Google Shape;432;p32"/>
          <p:cNvPicPr preferRelativeResize="0"/>
          <p:nvPr/>
        </p:nvPicPr>
        <p:blipFill rotWithShape="1">
          <a:blip r:embed="rId8">
            <a:alphaModFix/>
          </a:blip>
          <a:srcRect b="0" l="2198" r="2208" t="0"/>
          <a:stretch/>
        </p:blipFill>
        <p:spPr>
          <a:xfrm>
            <a:off x="900592" y="2784044"/>
            <a:ext cx="221754" cy="229576"/>
          </a:xfrm>
          <a:prstGeom prst="rect">
            <a:avLst/>
          </a:prstGeom>
          <a:noFill/>
          <a:ln>
            <a:noFill/>
          </a:ln>
        </p:spPr>
      </p:pic>
      <p:sp>
        <p:nvSpPr>
          <p:cNvPr id="433" name="Google Shape;433;p32"/>
          <p:cNvSpPr/>
          <p:nvPr/>
        </p:nvSpPr>
        <p:spPr>
          <a:xfrm>
            <a:off x="1315024" y="2688485"/>
            <a:ext cx="388200" cy="388200"/>
          </a:xfrm>
          <a:prstGeom prst="roundRect">
            <a:avLst>
              <a:gd fmla="val 50000"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34" name="Google Shape;434;p32"/>
          <p:cNvPicPr preferRelativeResize="0"/>
          <p:nvPr/>
        </p:nvPicPr>
        <p:blipFill rotWithShape="1">
          <a:blip r:embed="rId9">
            <a:alphaModFix/>
          </a:blip>
          <a:srcRect b="0" l="2198" r="2208" t="0"/>
          <a:stretch/>
        </p:blipFill>
        <p:spPr>
          <a:xfrm>
            <a:off x="1398292" y="2784044"/>
            <a:ext cx="221754" cy="229576"/>
          </a:xfrm>
          <a:prstGeom prst="rect">
            <a:avLst/>
          </a:prstGeom>
          <a:noFill/>
          <a:ln>
            <a:noFill/>
          </a:ln>
        </p:spPr>
      </p:pic>
      <p:sp>
        <p:nvSpPr>
          <p:cNvPr id="435" name="Google Shape;435;p32"/>
          <p:cNvSpPr/>
          <p:nvPr/>
        </p:nvSpPr>
        <p:spPr>
          <a:xfrm>
            <a:off x="1814074" y="2688485"/>
            <a:ext cx="388200" cy="3882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36" name="Google Shape;436;p32"/>
          <p:cNvPicPr preferRelativeResize="0"/>
          <p:nvPr/>
        </p:nvPicPr>
        <p:blipFill rotWithShape="1">
          <a:blip r:embed="rId10">
            <a:alphaModFix/>
          </a:blip>
          <a:srcRect b="0" l="2198" r="2208" t="0"/>
          <a:stretch/>
        </p:blipFill>
        <p:spPr>
          <a:xfrm>
            <a:off x="1897342" y="2784044"/>
            <a:ext cx="221753" cy="229576"/>
          </a:xfrm>
          <a:prstGeom prst="rect">
            <a:avLst/>
          </a:prstGeom>
          <a:noFill/>
          <a:ln>
            <a:noFill/>
          </a:ln>
        </p:spPr>
      </p:pic>
      <p:sp>
        <p:nvSpPr>
          <p:cNvPr id="437" name="Google Shape;437;p32"/>
          <p:cNvSpPr/>
          <p:nvPr/>
        </p:nvSpPr>
        <p:spPr>
          <a:xfrm>
            <a:off x="1315034" y="2199750"/>
            <a:ext cx="388200" cy="388200"/>
          </a:xfrm>
          <a:prstGeom prst="snip1Rect">
            <a:avLst>
              <a:gd fmla="val 1666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38" name="Google Shape;438;p32"/>
          <p:cNvPicPr preferRelativeResize="0"/>
          <p:nvPr/>
        </p:nvPicPr>
        <p:blipFill>
          <a:blip r:embed="rId5">
            <a:alphaModFix/>
          </a:blip>
          <a:stretch>
            <a:fillRect/>
          </a:stretch>
        </p:blipFill>
        <p:spPr>
          <a:xfrm>
            <a:off x="1383953" y="2284876"/>
            <a:ext cx="250451" cy="250446"/>
          </a:xfrm>
          <a:prstGeom prst="rect">
            <a:avLst/>
          </a:prstGeom>
          <a:noFill/>
          <a:ln>
            <a:noFill/>
          </a:ln>
        </p:spPr>
      </p:pic>
      <p:sp>
        <p:nvSpPr>
          <p:cNvPr id="439" name="Google Shape;439;p32"/>
          <p:cNvSpPr/>
          <p:nvPr/>
        </p:nvSpPr>
        <p:spPr>
          <a:xfrm>
            <a:off x="1814084" y="2199750"/>
            <a:ext cx="388200" cy="388200"/>
          </a:xfrm>
          <a:prstGeom prst="snip1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440" name="Google Shape;440;p32"/>
          <p:cNvPicPr preferRelativeResize="0"/>
          <p:nvPr/>
        </p:nvPicPr>
        <p:blipFill rotWithShape="1">
          <a:blip r:embed="rId6">
            <a:alphaModFix/>
          </a:blip>
          <a:srcRect b="0" l="514" r="514" t="0"/>
          <a:stretch/>
        </p:blipFill>
        <p:spPr>
          <a:xfrm>
            <a:off x="1883003" y="2284876"/>
            <a:ext cx="250451" cy="250446"/>
          </a:xfrm>
          <a:prstGeom prst="rect">
            <a:avLst/>
          </a:prstGeom>
          <a:noFill/>
          <a:ln>
            <a:noFill/>
          </a:ln>
        </p:spPr>
      </p:pic>
      <p:sp>
        <p:nvSpPr>
          <p:cNvPr id="441" name="Google Shape;441;p32"/>
          <p:cNvSpPr txBox="1"/>
          <p:nvPr>
            <p:ph idx="1" type="subTitle"/>
          </p:nvPr>
        </p:nvSpPr>
        <p:spPr>
          <a:xfrm>
            <a:off x="304775" y="176900"/>
            <a:ext cx="20679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nvSpPr>
        <p:spPr>
          <a:xfrm>
            <a:off x="714093" y="220109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dk1"/>
                </a:solidFill>
                <a:latin typeface="Funnel Display"/>
                <a:ea typeface="Funnel Display"/>
                <a:cs typeface="Funnel Display"/>
                <a:sym typeface="Funnel Display"/>
              </a:rPr>
              <a:t>01</a:t>
            </a:r>
            <a:endParaRPr b="1" sz="2300">
              <a:solidFill>
                <a:schemeClr val="dk1"/>
              </a:solidFill>
              <a:latin typeface="Funnel Display"/>
              <a:ea typeface="Funnel Display"/>
              <a:cs typeface="Funnel Display"/>
              <a:sym typeface="Funnel Display"/>
            </a:endParaRPr>
          </a:p>
        </p:txBody>
      </p:sp>
      <p:sp>
        <p:nvSpPr>
          <p:cNvPr id="79" name="Google Shape;79;p15"/>
          <p:cNvSpPr txBox="1"/>
          <p:nvPr/>
        </p:nvSpPr>
        <p:spPr>
          <a:xfrm>
            <a:off x="714088" y="2680775"/>
            <a:ext cx="2224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u="sng">
                <a:solidFill>
                  <a:schemeClr val="accent4"/>
                </a:solidFill>
                <a:latin typeface="Instrument Sans SemiBold"/>
                <a:ea typeface="Instrument Sans SemiBold"/>
                <a:cs typeface="Instrument Sans SemiBold"/>
                <a:sym typeface="Instrument Sans SemiBold"/>
                <a:hlinkClick action="ppaction://hlinksldjump" r:id="rId3">
                  <a:extLst>
                    <a:ext uri="{A12FA001-AC4F-418D-AE19-62706E023703}">
                      <ahyp:hlinkClr val="tx"/>
                    </a:ext>
                  </a:extLst>
                </a:hlinkClick>
              </a:rPr>
              <a:t>Before Starting</a:t>
            </a:r>
            <a:endParaRPr sz="1600">
              <a:solidFill>
                <a:schemeClr val="accent4"/>
              </a:solidFill>
              <a:latin typeface="Instrument Sans SemiBold"/>
              <a:ea typeface="Instrument Sans SemiBold"/>
              <a:cs typeface="Instrument Sans SemiBold"/>
              <a:sym typeface="Instrument Sans SemiBold"/>
            </a:endParaRPr>
          </a:p>
        </p:txBody>
      </p:sp>
      <p:sp>
        <p:nvSpPr>
          <p:cNvPr id="80" name="Google Shape;80;p15"/>
          <p:cNvSpPr txBox="1"/>
          <p:nvPr/>
        </p:nvSpPr>
        <p:spPr>
          <a:xfrm>
            <a:off x="3462444" y="220110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dk1"/>
                </a:solidFill>
                <a:latin typeface="Funnel Display"/>
                <a:ea typeface="Funnel Display"/>
                <a:cs typeface="Funnel Display"/>
                <a:sym typeface="Funnel Display"/>
              </a:rPr>
              <a:t>02</a:t>
            </a:r>
            <a:endParaRPr b="1" sz="2300">
              <a:solidFill>
                <a:schemeClr val="dk1"/>
              </a:solidFill>
              <a:latin typeface="Funnel Display"/>
              <a:ea typeface="Funnel Display"/>
              <a:cs typeface="Funnel Display"/>
              <a:sym typeface="Funnel Display"/>
            </a:endParaRPr>
          </a:p>
        </p:txBody>
      </p:sp>
      <p:sp>
        <p:nvSpPr>
          <p:cNvPr id="81" name="Google Shape;81;p15"/>
          <p:cNvSpPr txBox="1"/>
          <p:nvPr/>
        </p:nvSpPr>
        <p:spPr>
          <a:xfrm>
            <a:off x="3462448" y="2680800"/>
            <a:ext cx="22245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u="sng">
                <a:solidFill>
                  <a:schemeClr val="accent4"/>
                </a:solidFill>
                <a:latin typeface="Instrument Sans SemiBold"/>
                <a:ea typeface="Instrument Sans SemiBold"/>
                <a:cs typeface="Instrument Sans SemiBold"/>
                <a:sym typeface="Instrument Sans SemiBold"/>
                <a:hlinkClick action="ppaction://hlinksldjump" r:id="rId4">
                  <a:extLst>
                    <a:ext uri="{A12FA001-AC4F-418D-AE19-62706E023703}">
                      <ahyp:hlinkClr val="tx"/>
                    </a:ext>
                  </a:extLst>
                </a:hlinkClick>
              </a:rPr>
              <a:t>Graphic Asset</a:t>
            </a:r>
            <a:endParaRPr sz="1600">
              <a:solidFill>
                <a:schemeClr val="accent4"/>
              </a:solidFill>
              <a:latin typeface="Instrument Sans SemiBold"/>
              <a:ea typeface="Instrument Sans SemiBold"/>
              <a:cs typeface="Instrument Sans SemiBold"/>
              <a:sym typeface="Instrument Sans SemiBold"/>
            </a:endParaRPr>
          </a:p>
        </p:txBody>
      </p:sp>
      <p:sp>
        <p:nvSpPr>
          <p:cNvPr id="82" name="Google Shape;82;p15"/>
          <p:cNvSpPr txBox="1"/>
          <p:nvPr>
            <p:ph idx="4294967295" type="title"/>
          </p:nvPr>
        </p:nvSpPr>
        <p:spPr>
          <a:xfrm>
            <a:off x="304775" y="576077"/>
            <a:ext cx="4890000" cy="549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4200"/>
              <a:t>Table of contents</a:t>
            </a:r>
            <a:endParaRPr sz="4200"/>
          </a:p>
        </p:txBody>
      </p:sp>
      <p:sp>
        <p:nvSpPr>
          <p:cNvPr id="83" name="Google Shape;83;p15"/>
          <p:cNvSpPr txBox="1"/>
          <p:nvPr/>
        </p:nvSpPr>
        <p:spPr>
          <a:xfrm>
            <a:off x="6210809" y="220110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dk1"/>
                </a:solidFill>
                <a:latin typeface="Funnel Display"/>
                <a:ea typeface="Funnel Display"/>
                <a:cs typeface="Funnel Display"/>
                <a:sym typeface="Funnel Display"/>
              </a:rPr>
              <a:t>03</a:t>
            </a:r>
            <a:endParaRPr b="1" sz="2300">
              <a:solidFill>
                <a:schemeClr val="dk1"/>
              </a:solidFill>
              <a:latin typeface="Funnel Display"/>
              <a:ea typeface="Funnel Display"/>
              <a:cs typeface="Funnel Display"/>
              <a:sym typeface="Funnel Display"/>
            </a:endParaRPr>
          </a:p>
        </p:txBody>
      </p:sp>
      <p:sp>
        <p:nvSpPr>
          <p:cNvPr id="84" name="Google Shape;84;p15"/>
          <p:cNvSpPr txBox="1"/>
          <p:nvPr/>
        </p:nvSpPr>
        <p:spPr>
          <a:xfrm>
            <a:off x="6210804" y="2680800"/>
            <a:ext cx="2219100" cy="2463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lang="en" sz="1600" u="sng">
                <a:solidFill>
                  <a:schemeClr val="accent4"/>
                </a:solidFill>
                <a:latin typeface="Instrument Sans SemiBold"/>
                <a:ea typeface="Instrument Sans SemiBold"/>
                <a:cs typeface="Instrument Sans SemiBold"/>
                <a:sym typeface="Instrument Sans SemiBold"/>
                <a:hlinkClick action="ppaction://hlinksldjump" r:id="rId5">
                  <a:extLst>
                    <a:ext uri="{A12FA001-AC4F-418D-AE19-62706E023703}">
                      <ahyp:hlinkClr val="tx"/>
                    </a:ext>
                  </a:extLst>
                </a:hlinkClick>
              </a:rPr>
              <a:t>Some layout examples</a:t>
            </a:r>
            <a:endParaRPr sz="1600">
              <a:solidFill>
                <a:schemeClr val="accent4"/>
              </a:solidFill>
              <a:latin typeface="Instrument Sans SemiBold"/>
              <a:ea typeface="Instrument Sans SemiBold"/>
              <a:cs typeface="Instrument Sans SemiBold"/>
              <a:sym typeface="Instrument Sans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33"/>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Full Icon Set</a:t>
            </a:r>
            <a:endParaRPr/>
          </a:p>
        </p:txBody>
      </p:sp>
      <p:pic>
        <p:nvPicPr>
          <p:cNvPr id="447" name="Google Shape;447;p33"/>
          <p:cNvPicPr preferRelativeResize="0"/>
          <p:nvPr/>
        </p:nvPicPr>
        <p:blipFill rotWithShape="1">
          <a:blip r:embed="rId3">
            <a:alphaModFix/>
          </a:blip>
          <a:srcRect b="0" l="0" r="0" t="0"/>
          <a:stretch/>
        </p:blipFill>
        <p:spPr>
          <a:xfrm>
            <a:off x="3443175" y="876986"/>
            <a:ext cx="5369697" cy="3961725"/>
          </a:xfrm>
          <a:prstGeom prst="rect">
            <a:avLst/>
          </a:prstGeom>
          <a:noFill/>
          <a:ln>
            <a:noFill/>
          </a:ln>
        </p:spPr>
      </p:pic>
      <p:sp>
        <p:nvSpPr>
          <p:cNvPr id="448" name="Google Shape;448;p33"/>
          <p:cNvSpPr/>
          <p:nvPr/>
        </p:nvSpPr>
        <p:spPr>
          <a:xfrm>
            <a:off x="304774" y="2179408"/>
            <a:ext cx="388200" cy="388200"/>
          </a:xfrm>
          <a:prstGeom prst="roundRect">
            <a:avLst>
              <a:gd fmla="val 16667" name="adj"/>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49" name="Google Shape;449;p33"/>
          <p:cNvPicPr preferRelativeResize="0"/>
          <p:nvPr/>
        </p:nvPicPr>
        <p:blipFill rotWithShape="1">
          <a:blip r:embed="rId4">
            <a:alphaModFix/>
          </a:blip>
          <a:srcRect b="0" l="2198" r="2208" t="0"/>
          <a:stretch/>
        </p:blipFill>
        <p:spPr>
          <a:xfrm>
            <a:off x="388052" y="2274977"/>
            <a:ext cx="221754" cy="229576"/>
          </a:xfrm>
          <a:prstGeom prst="rect">
            <a:avLst/>
          </a:prstGeom>
          <a:noFill/>
          <a:ln>
            <a:noFill/>
          </a:ln>
        </p:spPr>
      </p:pic>
      <p:sp>
        <p:nvSpPr>
          <p:cNvPr id="450" name="Google Shape;450;p33"/>
          <p:cNvSpPr/>
          <p:nvPr/>
        </p:nvSpPr>
        <p:spPr>
          <a:xfrm>
            <a:off x="1301524" y="2179423"/>
            <a:ext cx="388200" cy="388200"/>
          </a:xfrm>
          <a:prstGeom prst="roundRect">
            <a:avLst>
              <a:gd fmla="val 16667" name="adj"/>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51" name="Google Shape;451;p33"/>
          <p:cNvPicPr preferRelativeResize="0"/>
          <p:nvPr/>
        </p:nvPicPr>
        <p:blipFill rotWithShape="1">
          <a:blip r:embed="rId5">
            <a:alphaModFix/>
          </a:blip>
          <a:srcRect b="0" l="2271" r="2271" t="0"/>
          <a:stretch/>
        </p:blipFill>
        <p:spPr>
          <a:xfrm>
            <a:off x="1384792" y="2274981"/>
            <a:ext cx="221754" cy="229576"/>
          </a:xfrm>
          <a:prstGeom prst="rect">
            <a:avLst/>
          </a:prstGeom>
          <a:noFill/>
          <a:ln>
            <a:noFill/>
          </a:ln>
        </p:spPr>
      </p:pic>
      <p:sp>
        <p:nvSpPr>
          <p:cNvPr id="452" name="Google Shape;452;p33"/>
          <p:cNvSpPr/>
          <p:nvPr/>
        </p:nvSpPr>
        <p:spPr>
          <a:xfrm>
            <a:off x="1800574" y="2179423"/>
            <a:ext cx="388200" cy="388200"/>
          </a:xfrm>
          <a:prstGeom prst="roundRect">
            <a:avLst>
              <a:gd fmla="val 16667" name="adj"/>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53" name="Google Shape;453;p33"/>
          <p:cNvPicPr preferRelativeResize="0"/>
          <p:nvPr/>
        </p:nvPicPr>
        <p:blipFill rotWithShape="1">
          <a:blip r:embed="rId6">
            <a:alphaModFix/>
          </a:blip>
          <a:srcRect b="0" l="2198" r="2208" t="0"/>
          <a:stretch/>
        </p:blipFill>
        <p:spPr>
          <a:xfrm>
            <a:off x="1883842" y="2274981"/>
            <a:ext cx="221754" cy="229576"/>
          </a:xfrm>
          <a:prstGeom prst="rect">
            <a:avLst/>
          </a:prstGeom>
          <a:noFill/>
          <a:ln>
            <a:noFill/>
          </a:ln>
        </p:spPr>
      </p:pic>
      <p:sp>
        <p:nvSpPr>
          <p:cNvPr id="454" name="Google Shape;454;p33"/>
          <p:cNvSpPr/>
          <p:nvPr/>
        </p:nvSpPr>
        <p:spPr>
          <a:xfrm>
            <a:off x="2298274" y="2179423"/>
            <a:ext cx="388200" cy="388200"/>
          </a:xfrm>
          <a:prstGeom prst="roundRect">
            <a:avLst>
              <a:gd fmla="val 16667" name="adj"/>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55" name="Google Shape;455;p33"/>
          <p:cNvPicPr preferRelativeResize="0"/>
          <p:nvPr/>
        </p:nvPicPr>
        <p:blipFill rotWithShape="1">
          <a:blip r:embed="rId7">
            <a:alphaModFix/>
          </a:blip>
          <a:srcRect b="0" l="2198" r="2208" t="0"/>
          <a:stretch/>
        </p:blipFill>
        <p:spPr>
          <a:xfrm>
            <a:off x="2381542" y="2274981"/>
            <a:ext cx="221754" cy="229576"/>
          </a:xfrm>
          <a:prstGeom prst="rect">
            <a:avLst/>
          </a:prstGeom>
          <a:noFill/>
          <a:ln>
            <a:noFill/>
          </a:ln>
        </p:spPr>
      </p:pic>
      <p:sp>
        <p:nvSpPr>
          <p:cNvPr id="456" name="Google Shape;456;p33"/>
          <p:cNvSpPr/>
          <p:nvPr/>
        </p:nvSpPr>
        <p:spPr>
          <a:xfrm>
            <a:off x="2797324" y="2179423"/>
            <a:ext cx="388200" cy="388200"/>
          </a:xfrm>
          <a:prstGeom prst="roundRect">
            <a:avLst>
              <a:gd fmla="val 16667" name="adj"/>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57" name="Google Shape;457;p33"/>
          <p:cNvPicPr preferRelativeResize="0"/>
          <p:nvPr/>
        </p:nvPicPr>
        <p:blipFill rotWithShape="1">
          <a:blip r:embed="rId8">
            <a:alphaModFix/>
          </a:blip>
          <a:srcRect b="0" l="4412" r="4421" t="0"/>
          <a:stretch/>
        </p:blipFill>
        <p:spPr>
          <a:xfrm>
            <a:off x="2880592" y="2274981"/>
            <a:ext cx="221754" cy="229576"/>
          </a:xfrm>
          <a:prstGeom prst="rect">
            <a:avLst/>
          </a:prstGeom>
          <a:noFill/>
          <a:ln>
            <a:noFill/>
          </a:ln>
        </p:spPr>
      </p:pic>
      <p:sp>
        <p:nvSpPr>
          <p:cNvPr id="458" name="Google Shape;458;p33"/>
          <p:cNvSpPr/>
          <p:nvPr/>
        </p:nvSpPr>
        <p:spPr>
          <a:xfrm>
            <a:off x="304774" y="3186248"/>
            <a:ext cx="388200" cy="388200"/>
          </a:xfrm>
          <a:prstGeom prst="roundRect">
            <a:avLst>
              <a:gd fmla="val 16667" name="adj"/>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59" name="Google Shape;459;p33"/>
          <p:cNvPicPr preferRelativeResize="0"/>
          <p:nvPr/>
        </p:nvPicPr>
        <p:blipFill rotWithShape="1">
          <a:blip r:embed="rId9">
            <a:alphaModFix/>
          </a:blip>
          <a:srcRect b="0" l="2198" r="2208" t="0"/>
          <a:stretch/>
        </p:blipFill>
        <p:spPr>
          <a:xfrm>
            <a:off x="379442" y="3265556"/>
            <a:ext cx="221754" cy="229576"/>
          </a:xfrm>
          <a:prstGeom prst="rect">
            <a:avLst/>
          </a:prstGeom>
          <a:noFill/>
          <a:ln>
            <a:noFill/>
          </a:ln>
        </p:spPr>
      </p:pic>
      <p:sp>
        <p:nvSpPr>
          <p:cNvPr id="460" name="Google Shape;460;p33"/>
          <p:cNvSpPr/>
          <p:nvPr/>
        </p:nvSpPr>
        <p:spPr>
          <a:xfrm>
            <a:off x="803824" y="3186248"/>
            <a:ext cx="388200" cy="388200"/>
          </a:xfrm>
          <a:prstGeom prst="roundRect">
            <a:avLst>
              <a:gd fmla="val 16667" name="adj"/>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61" name="Google Shape;461;p33"/>
          <p:cNvPicPr preferRelativeResize="0"/>
          <p:nvPr/>
        </p:nvPicPr>
        <p:blipFill rotWithShape="1">
          <a:blip r:embed="rId10">
            <a:alphaModFix/>
          </a:blip>
          <a:srcRect b="0" l="2198" r="2208" t="0"/>
          <a:stretch/>
        </p:blipFill>
        <p:spPr>
          <a:xfrm>
            <a:off x="886367" y="3265556"/>
            <a:ext cx="221754" cy="229576"/>
          </a:xfrm>
          <a:prstGeom prst="rect">
            <a:avLst/>
          </a:prstGeom>
          <a:noFill/>
          <a:ln>
            <a:noFill/>
          </a:ln>
        </p:spPr>
      </p:pic>
      <p:sp>
        <p:nvSpPr>
          <p:cNvPr id="462" name="Google Shape;462;p33"/>
          <p:cNvSpPr/>
          <p:nvPr/>
        </p:nvSpPr>
        <p:spPr>
          <a:xfrm>
            <a:off x="1301524" y="3186248"/>
            <a:ext cx="388200" cy="388200"/>
          </a:xfrm>
          <a:prstGeom prst="roundRect">
            <a:avLst>
              <a:gd fmla="val 16667" name="adj"/>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63" name="Google Shape;463;p33"/>
          <p:cNvPicPr preferRelativeResize="0"/>
          <p:nvPr/>
        </p:nvPicPr>
        <p:blipFill rotWithShape="1">
          <a:blip r:embed="rId11">
            <a:alphaModFix/>
          </a:blip>
          <a:srcRect b="0" l="2198" r="2208" t="0"/>
          <a:stretch/>
        </p:blipFill>
        <p:spPr>
          <a:xfrm>
            <a:off x="1385417" y="3273606"/>
            <a:ext cx="221754" cy="229576"/>
          </a:xfrm>
          <a:prstGeom prst="rect">
            <a:avLst/>
          </a:prstGeom>
          <a:noFill/>
          <a:ln>
            <a:noFill/>
          </a:ln>
        </p:spPr>
      </p:pic>
      <p:sp>
        <p:nvSpPr>
          <p:cNvPr id="464" name="Google Shape;464;p33"/>
          <p:cNvSpPr/>
          <p:nvPr/>
        </p:nvSpPr>
        <p:spPr>
          <a:xfrm>
            <a:off x="1800574" y="3186248"/>
            <a:ext cx="388200" cy="388200"/>
          </a:xfrm>
          <a:prstGeom prst="roundRect">
            <a:avLst>
              <a:gd fmla="val 16667"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65" name="Google Shape;465;p33"/>
          <p:cNvPicPr preferRelativeResize="0"/>
          <p:nvPr/>
        </p:nvPicPr>
        <p:blipFill rotWithShape="1">
          <a:blip r:embed="rId12">
            <a:alphaModFix/>
          </a:blip>
          <a:srcRect b="0" l="2198" r="2208" t="0"/>
          <a:stretch/>
        </p:blipFill>
        <p:spPr>
          <a:xfrm>
            <a:off x="1883117" y="3265556"/>
            <a:ext cx="221753" cy="229576"/>
          </a:xfrm>
          <a:prstGeom prst="rect">
            <a:avLst/>
          </a:prstGeom>
          <a:noFill/>
          <a:ln>
            <a:noFill/>
          </a:ln>
        </p:spPr>
      </p:pic>
      <p:sp>
        <p:nvSpPr>
          <p:cNvPr id="466" name="Google Shape;466;p33"/>
          <p:cNvSpPr/>
          <p:nvPr/>
        </p:nvSpPr>
        <p:spPr>
          <a:xfrm>
            <a:off x="1577225" y="3792375"/>
            <a:ext cx="1220100" cy="338700"/>
          </a:xfrm>
          <a:prstGeom prst="roundRect">
            <a:avLst>
              <a:gd fmla="val 50000" name="adj"/>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r">
              <a:spcBef>
                <a:spcPts val="0"/>
              </a:spcBef>
              <a:spcAft>
                <a:spcPts val="0"/>
              </a:spcAft>
              <a:buNone/>
            </a:pPr>
            <a:r>
              <a:rPr lang="en" sz="1100">
                <a:solidFill>
                  <a:schemeClr val="accent1"/>
                </a:solidFill>
                <a:latin typeface="Instrument Sans"/>
                <a:ea typeface="Instrument Sans"/>
                <a:cs typeface="Instrument Sans"/>
                <a:sym typeface="Instrument Sans"/>
              </a:rPr>
              <a:t>  </a:t>
            </a:r>
            <a:r>
              <a:rPr b="1" lang="en" sz="1100">
                <a:solidFill>
                  <a:schemeClr val="accent1"/>
                </a:solidFill>
                <a:latin typeface="Instrument Sans"/>
                <a:ea typeface="Instrument Sans"/>
                <a:cs typeface="Instrument Sans"/>
                <a:sym typeface="Instrument Sans"/>
              </a:rPr>
              <a:t>  </a:t>
            </a:r>
            <a:r>
              <a:rPr lang="en" sz="1100">
                <a:solidFill>
                  <a:schemeClr val="lt1"/>
                </a:solidFill>
                <a:latin typeface="Instrument Sans"/>
                <a:ea typeface="Instrument Sans"/>
                <a:cs typeface="Instrument Sans"/>
                <a:sym typeface="Instrument Sans"/>
              </a:rPr>
              <a:t>DEV TEAM</a:t>
            </a:r>
            <a:r>
              <a:rPr b="1" lang="en" sz="1100">
                <a:solidFill>
                  <a:schemeClr val="accent1"/>
                </a:solidFill>
                <a:latin typeface="Instrument Sans"/>
                <a:ea typeface="Instrument Sans"/>
                <a:cs typeface="Instrument Sans"/>
                <a:sym typeface="Instrument Sans"/>
              </a:rPr>
              <a:t> </a:t>
            </a:r>
            <a:endParaRPr b="1" sz="1100">
              <a:solidFill>
                <a:schemeClr val="accent1"/>
              </a:solidFill>
              <a:latin typeface="Instrument Sans"/>
              <a:ea typeface="Instrument Sans"/>
              <a:cs typeface="Instrument Sans"/>
              <a:sym typeface="Instrument Sans"/>
            </a:endParaRPr>
          </a:p>
        </p:txBody>
      </p:sp>
      <p:pic>
        <p:nvPicPr>
          <p:cNvPr id="467" name="Google Shape;467;p33"/>
          <p:cNvPicPr preferRelativeResize="0"/>
          <p:nvPr/>
        </p:nvPicPr>
        <p:blipFill rotWithShape="1">
          <a:blip r:embed="rId4">
            <a:alphaModFix/>
          </a:blip>
          <a:srcRect b="0" l="514" r="514" t="0"/>
          <a:stretch/>
        </p:blipFill>
        <p:spPr>
          <a:xfrm>
            <a:off x="1674575" y="3870076"/>
            <a:ext cx="184800" cy="184800"/>
          </a:xfrm>
          <a:prstGeom prst="rect">
            <a:avLst/>
          </a:prstGeom>
          <a:noFill/>
          <a:ln>
            <a:noFill/>
          </a:ln>
        </p:spPr>
      </p:pic>
      <p:sp>
        <p:nvSpPr>
          <p:cNvPr id="468" name="Google Shape;468;p33"/>
          <p:cNvSpPr/>
          <p:nvPr/>
        </p:nvSpPr>
        <p:spPr>
          <a:xfrm>
            <a:off x="304775" y="3792350"/>
            <a:ext cx="1156800" cy="338700"/>
          </a:xfrm>
          <a:prstGeom prst="roundRect">
            <a:avLst>
              <a:gd fmla="val 0" name="adj"/>
            </a:avLst>
          </a:prstGeom>
          <a:solidFill>
            <a:schemeClr val="accent1"/>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100">
                <a:solidFill>
                  <a:schemeClr val="accent2"/>
                </a:solidFill>
                <a:latin typeface="Instrument Sans"/>
                <a:ea typeface="Instrument Sans"/>
                <a:cs typeface="Instrument Sans"/>
                <a:sym typeface="Instrument Sans"/>
              </a:rPr>
              <a:t>DEV TEAM </a:t>
            </a:r>
            <a:endParaRPr b="1" sz="1100">
              <a:solidFill>
                <a:schemeClr val="accent2"/>
              </a:solidFill>
              <a:latin typeface="Instrument Sans"/>
              <a:ea typeface="Instrument Sans"/>
              <a:cs typeface="Instrument Sans"/>
              <a:sym typeface="Instrument Sans"/>
            </a:endParaRPr>
          </a:p>
        </p:txBody>
      </p:sp>
      <p:pic>
        <p:nvPicPr>
          <p:cNvPr id="469" name="Google Shape;469;p33"/>
          <p:cNvPicPr preferRelativeResize="0"/>
          <p:nvPr/>
        </p:nvPicPr>
        <p:blipFill rotWithShape="1">
          <a:blip r:embed="rId13">
            <a:alphaModFix/>
          </a:blip>
          <a:srcRect b="0" l="514" r="514" t="0"/>
          <a:stretch/>
        </p:blipFill>
        <p:spPr>
          <a:xfrm>
            <a:off x="380300" y="3869326"/>
            <a:ext cx="184800" cy="184800"/>
          </a:xfrm>
          <a:prstGeom prst="rect">
            <a:avLst/>
          </a:prstGeom>
          <a:noFill/>
          <a:ln>
            <a:noFill/>
          </a:ln>
        </p:spPr>
      </p:pic>
      <p:sp>
        <p:nvSpPr>
          <p:cNvPr id="470" name="Google Shape;470;p33"/>
          <p:cNvSpPr/>
          <p:nvPr/>
        </p:nvSpPr>
        <p:spPr>
          <a:xfrm>
            <a:off x="803149" y="2179408"/>
            <a:ext cx="388200" cy="3882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71" name="Google Shape;471;p33"/>
          <p:cNvPicPr preferRelativeResize="0"/>
          <p:nvPr/>
        </p:nvPicPr>
        <p:blipFill rotWithShape="1">
          <a:blip r:embed="rId14">
            <a:alphaModFix/>
          </a:blip>
          <a:srcRect b="0" l="2198" r="2208" t="0"/>
          <a:stretch/>
        </p:blipFill>
        <p:spPr>
          <a:xfrm>
            <a:off x="886427" y="2274977"/>
            <a:ext cx="221754" cy="229576"/>
          </a:xfrm>
          <a:prstGeom prst="rect">
            <a:avLst/>
          </a:prstGeom>
          <a:noFill/>
          <a:ln>
            <a:noFill/>
          </a:ln>
        </p:spPr>
      </p:pic>
      <p:sp>
        <p:nvSpPr>
          <p:cNvPr id="472" name="Google Shape;472;p33"/>
          <p:cNvSpPr txBox="1"/>
          <p:nvPr>
            <p:ph idx="1" type="subTitle"/>
          </p:nvPr>
        </p:nvSpPr>
        <p:spPr>
          <a:xfrm>
            <a:off x="318275" y="1326138"/>
            <a:ext cx="3352800" cy="2253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sz="900">
                <a:solidFill>
                  <a:schemeClr val="lt2"/>
                </a:solidFill>
              </a:rPr>
              <a:t>Best practice: </a:t>
            </a:r>
            <a:r>
              <a:rPr b="1" lang="en" sz="900">
                <a:solidFill>
                  <a:schemeClr val="lt2"/>
                </a:solidFill>
              </a:rPr>
              <a:t>use dark icon</a:t>
            </a:r>
            <a:r>
              <a:rPr lang="en" sz="900">
                <a:solidFill>
                  <a:schemeClr val="lt2"/>
                </a:solidFill>
              </a:rPr>
              <a:t> on color for more contrast</a:t>
            </a:r>
            <a:endParaRPr sz="900">
              <a:solidFill>
                <a:schemeClr val="lt2"/>
              </a:solidFill>
            </a:endParaRPr>
          </a:p>
        </p:txBody>
      </p:sp>
      <p:sp>
        <p:nvSpPr>
          <p:cNvPr id="473" name="Google Shape;473;p33"/>
          <p:cNvSpPr/>
          <p:nvPr/>
        </p:nvSpPr>
        <p:spPr>
          <a:xfrm>
            <a:off x="318274" y="2694998"/>
            <a:ext cx="388200" cy="388200"/>
          </a:xfrm>
          <a:prstGeom prst="ellipse">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74" name="Google Shape;474;p33"/>
          <p:cNvPicPr preferRelativeResize="0"/>
          <p:nvPr/>
        </p:nvPicPr>
        <p:blipFill rotWithShape="1">
          <a:blip r:embed="rId5">
            <a:alphaModFix/>
          </a:blip>
          <a:srcRect b="0" l="2271" r="2271" t="0"/>
          <a:stretch/>
        </p:blipFill>
        <p:spPr>
          <a:xfrm>
            <a:off x="393217" y="2762131"/>
            <a:ext cx="221754" cy="229576"/>
          </a:xfrm>
          <a:prstGeom prst="rect">
            <a:avLst/>
          </a:prstGeom>
          <a:noFill/>
          <a:ln>
            <a:noFill/>
          </a:ln>
        </p:spPr>
      </p:pic>
      <p:sp>
        <p:nvSpPr>
          <p:cNvPr id="475" name="Google Shape;475;p33"/>
          <p:cNvSpPr/>
          <p:nvPr/>
        </p:nvSpPr>
        <p:spPr>
          <a:xfrm>
            <a:off x="817324" y="2694998"/>
            <a:ext cx="388200" cy="388200"/>
          </a:xfrm>
          <a:prstGeom prst="ellipse">
            <a:avLst/>
          </a:prstGeom>
          <a:solidFill>
            <a:schemeClr val="accent2"/>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76" name="Google Shape;476;p33"/>
          <p:cNvPicPr preferRelativeResize="0"/>
          <p:nvPr/>
        </p:nvPicPr>
        <p:blipFill rotWithShape="1">
          <a:blip r:embed="rId6">
            <a:alphaModFix/>
          </a:blip>
          <a:srcRect b="0" l="2198" r="2208" t="0"/>
          <a:stretch/>
        </p:blipFill>
        <p:spPr>
          <a:xfrm>
            <a:off x="900592" y="2790556"/>
            <a:ext cx="221754" cy="229576"/>
          </a:xfrm>
          <a:prstGeom prst="rect">
            <a:avLst/>
          </a:prstGeom>
          <a:noFill/>
          <a:ln>
            <a:noFill/>
          </a:ln>
        </p:spPr>
      </p:pic>
      <p:sp>
        <p:nvSpPr>
          <p:cNvPr id="477" name="Google Shape;477;p33"/>
          <p:cNvSpPr/>
          <p:nvPr/>
        </p:nvSpPr>
        <p:spPr>
          <a:xfrm>
            <a:off x="1315024" y="2694998"/>
            <a:ext cx="388200" cy="388200"/>
          </a:xfrm>
          <a:prstGeom prst="snip1Rect">
            <a:avLst>
              <a:gd fmla="val 16667" name="adj"/>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78" name="Google Shape;478;p33"/>
          <p:cNvPicPr preferRelativeResize="0"/>
          <p:nvPr/>
        </p:nvPicPr>
        <p:blipFill rotWithShape="1">
          <a:blip r:embed="rId7">
            <a:alphaModFix/>
          </a:blip>
          <a:srcRect b="0" l="2198" r="2208" t="0"/>
          <a:stretch/>
        </p:blipFill>
        <p:spPr>
          <a:xfrm>
            <a:off x="1398292" y="2790556"/>
            <a:ext cx="221754" cy="229576"/>
          </a:xfrm>
          <a:prstGeom prst="rect">
            <a:avLst/>
          </a:prstGeom>
          <a:noFill/>
          <a:ln>
            <a:noFill/>
          </a:ln>
        </p:spPr>
      </p:pic>
      <p:sp>
        <p:nvSpPr>
          <p:cNvPr id="479" name="Google Shape;479;p33"/>
          <p:cNvSpPr/>
          <p:nvPr/>
        </p:nvSpPr>
        <p:spPr>
          <a:xfrm>
            <a:off x="1814074" y="2694998"/>
            <a:ext cx="388200" cy="388200"/>
          </a:xfrm>
          <a:prstGeom prst="snip1Rect">
            <a:avLst>
              <a:gd fmla="val 16667" name="adj"/>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480" name="Google Shape;480;p33"/>
          <p:cNvPicPr preferRelativeResize="0"/>
          <p:nvPr/>
        </p:nvPicPr>
        <p:blipFill rotWithShape="1">
          <a:blip r:embed="rId8">
            <a:alphaModFix/>
          </a:blip>
          <a:srcRect b="0" l="4412" r="4421" t="0"/>
          <a:stretch/>
        </p:blipFill>
        <p:spPr>
          <a:xfrm>
            <a:off x="1897342" y="2790556"/>
            <a:ext cx="221754" cy="229576"/>
          </a:xfrm>
          <a:prstGeom prst="rect">
            <a:avLst/>
          </a:prstGeom>
          <a:noFill/>
          <a:ln>
            <a:noFill/>
          </a:ln>
        </p:spPr>
      </p:pic>
      <p:sp>
        <p:nvSpPr>
          <p:cNvPr id="481" name="Google Shape;481;p33"/>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sp>
        <p:nvSpPr>
          <p:cNvPr id="482" name="Google Shape;482;p33"/>
          <p:cNvSpPr/>
          <p:nvPr/>
        </p:nvSpPr>
        <p:spPr>
          <a:xfrm>
            <a:off x="4929975" y="731525"/>
            <a:ext cx="2210400" cy="300900"/>
          </a:xfrm>
          <a:prstGeom prst="roundRect">
            <a:avLst>
              <a:gd fmla="val 50000" name="adj"/>
            </a:avLst>
          </a:pr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Instrument Sans"/>
                <a:ea typeface="Instrument Sans"/>
                <a:cs typeface="Instrument Sans"/>
                <a:sym typeface="Instrument Sans"/>
              </a:rPr>
              <a:t>The full Icon Set in on </a:t>
            </a:r>
            <a:r>
              <a:rPr b="1" lang="en" sz="900" u="sng">
                <a:solidFill>
                  <a:schemeClr val="hlink"/>
                </a:solidFill>
                <a:latin typeface="Instrument Sans"/>
                <a:ea typeface="Instrument Sans"/>
                <a:cs typeface="Instrument Sans"/>
                <a:sym typeface="Instrument Sans"/>
                <a:hlinkClick r:id="rId15"/>
              </a:rPr>
              <a:t>Google Drive</a:t>
            </a:r>
            <a:endParaRPr b="1" sz="900">
              <a:solidFill>
                <a:schemeClr val="dk2"/>
              </a:solidFill>
              <a:latin typeface="Instrument Sans"/>
              <a:ea typeface="Instrument Sans"/>
              <a:cs typeface="Instrument Sans"/>
              <a:sym typeface="Instrument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34"/>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Add new icons </a:t>
            </a:r>
            <a:r>
              <a:rPr lang="en"/>
              <a:t>🦊</a:t>
            </a:r>
            <a:endParaRPr/>
          </a:p>
        </p:txBody>
      </p:sp>
      <p:pic>
        <p:nvPicPr>
          <p:cNvPr id="488" name="Google Shape;488;p34"/>
          <p:cNvPicPr preferRelativeResize="0"/>
          <p:nvPr/>
        </p:nvPicPr>
        <p:blipFill>
          <a:blip r:embed="rId3">
            <a:alphaModFix/>
          </a:blip>
          <a:stretch>
            <a:fillRect/>
          </a:stretch>
        </p:blipFill>
        <p:spPr>
          <a:xfrm>
            <a:off x="777975" y="1725363"/>
            <a:ext cx="3139075" cy="2799275"/>
          </a:xfrm>
          <a:prstGeom prst="rect">
            <a:avLst/>
          </a:prstGeom>
          <a:noFill/>
          <a:ln>
            <a:noFill/>
          </a:ln>
        </p:spPr>
      </p:pic>
      <p:pic>
        <p:nvPicPr>
          <p:cNvPr id="489" name="Google Shape;489;p34"/>
          <p:cNvPicPr preferRelativeResize="0"/>
          <p:nvPr/>
        </p:nvPicPr>
        <p:blipFill>
          <a:blip r:embed="rId4">
            <a:alphaModFix/>
          </a:blip>
          <a:stretch>
            <a:fillRect/>
          </a:stretch>
        </p:blipFill>
        <p:spPr>
          <a:xfrm>
            <a:off x="6784425" y="1659475"/>
            <a:ext cx="1863274" cy="2931049"/>
          </a:xfrm>
          <a:prstGeom prst="rect">
            <a:avLst/>
          </a:prstGeom>
          <a:noFill/>
          <a:ln>
            <a:noFill/>
          </a:ln>
        </p:spPr>
      </p:pic>
      <p:sp>
        <p:nvSpPr>
          <p:cNvPr id="490" name="Google Shape;490;p34"/>
          <p:cNvSpPr/>
          <p:nvPr/>
        </p:nvSpPr>
        <p:spPr>
          <a:xfrm flipH="1">
            <a:off x="777975" y="1183221"/>
            <a:ext cx="438900" cy="4389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01</a:t>
            </a:r>
            <a:endParaRPr sz="1500">
              <a:solidFill>
                <a:schemeClr val="accent2"/>
              </a:solidFill>
              <a:latin typeface="Instrument Sans"/>
              <a:ea typeface="Instrument Sans"/>
              <a:cs typeface="Instrument Sans"/>
              <a:sym typeface="Instrument Sans"/>
            </a:endParaRPr>
          </a:p>
        </p:txBody>
      </p:sp>
      <p:sp>
        <p:nvSpPr>
          <p:cNvPr id="491" name="Google Shape;491;p34"/>
          <p:cNvSpPr/>
          <p:nvPr/>
        </p:nvSpPr>
        <p:spPr>
          <a:xfrm flipH="1">
            <a:off x="4111725" y="1183221"/>
            <a:ext cx="438900" cy="4389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02</a:t>
            </a:r>
            <a:endParaRPr sz="1500">
              <a:solidFill>
                <a:schemeClr val="accent2"/>
              </a:solidFill>
              <a:latin typeface="Instrument Sans"/>
              <a:ea typeface="Instrument Sans"/>
              <a:cs typeface="Instrument Sans"/>
              <a:sym typeface="Instrument Sans"/>
            </a:endParaRPr>
          </a:p>
        </p:txBody>
      </p:sp>
      <p:pic>
        <p:nvPicPr>
          <p:cNvPr id="492" name="Google Shape;492;p34"/>
          <p:cNvPicPr preferRelativeResize="0"/>
          <p:nvPr/>
        </p:nvPicPr>
        <p:blipFill>
          <a:blip r:embed="rId5">
            <a:alphaModFix/>
          </a:blip>
          <a:stretch>
            <a:fillRect/>
          </a:stretch>
        </p:blipFill>
        <p:spPr>
          <a:xfrm>
            <a:off x="4767320" y="1659475"/>
            <a:ext cx="1072417" cy="2931049"/>
          </a:xfrm>
          <a:prstGeom prst="rect">
            <a:avLst/>
          </a:prstGeom>
          <a:noFill/>
          <a:ln>
            <a:noFill/>
          </a:ln>
        </p:spPr>
      </p:pic>
      <p:sp>
        <p:nvSpPr>
          <p:cNvPr id="493" name="Google Shape;493;p34"/>
          <p:cNvSpPr/>
          <p:nvPr/>
        </p:nvSpPr>
        <p:spPr>
          <a:xfrm flipH="1">
            <a:off x="6212525" y="1183221"/>
            <a:ext cx="438900" cy="438900"/>
          </a:xfrm>
          <a:prstGeom prst="ellipse">
            <a:avLst/>
          </a:prstGeom>
          <a:solidFill>
            <a:schemeClr val="lt1"/>
          </a:solidFill>
          <a:ln cap="flat" cmpd="sng" w="19050">
            <a:solidFill>
              <a:schemeClr val="accent1"/>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02</a:t>
            </a:r>
            <a:endParaRPr sz="1500">
              <a:solidFill>
                <a:schemeClr val="accent2"/>
              </a:solidFill>
              <a:latin typeface="Instrument Sans"/>
              <a:ea typeface="Instrument Sans"/>
              <a:cs typeface="Instrument Sans"/>
              <a:sym typeface="Instrument Sans"/>
            </a:endParaRPr>
          </a:p>
        </p:txBody>
      </p:sp>
      <p:sp>
        <p:nvSpPr>
          <p:cNvPr id="494" name="Google Shape;494;p34"/>
          <p:cNvSpPr txBox="1"/>
          <p:nvPr>
            <p:ph idx="1" type="subTitle"/>
          </p:nvPr>
        </p:nvSpPr>
        <p:spPr>
          <a:xfrm>
            <a:off x="304775" y="786500"/>
            <a:ext cx="5981700" cy="2253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sz="1300"/>
              <a:t>Click</a:t>
            </a:r>
            <a:r>
              <a:rPr lang="en" sz="1300"/>
              <a:t> on Insert &gt; Image &gt; Drive</a:t>
            </a:r>
            <a:endParaRPr sz="1300"/>
          </a:p>
        </p:txBody>
      </p:sp>
      <p:sp>
        <p:nvSpPr>
          <p:cNvPr id="495" name="Google Shape;495;p34"/>
          <p:cNvSpPr txBox="1"/>
          <p:nvPr>
            <p:ph idx="1" type="subTitle"/>
          </p:nvPr>
        </p:nvSpPr>
        <p:spPr>
          <a:xfrm>
            <a:off x="4694875" y="1290025"/>
            <a:ext cx="1407000" cy="2253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sz="1100"/>
              <a:t>Search for “Iconset”</a:t>
            </a:r>
            <a:endParaRPr sz="1100"/>
          </a:p>
        </p:txBody>
      </p:sp>
      <p:sp>
        <p:nvSpPr>
          <p:cNvPr id="496" name="Google Shape;496;p34"/>
          <p:cNvSpPr txBox="1"/>
          <p:nvPr>
            <p:ph idx="1" type="subTitle"/>
          </p:nvPr>
        </p:nvSpPr>
        <p:spPr>
          <a:xfrm>
            <a:off x="6784425" y="1290025"/>
            <a:ext cx="1863300" cy="225300"/>
          </a:xfrm>
          <a:prstGeom prst="rect">
            <a:avLst/>
          </a:prstGeom>
        </p:spPr>
        <p:txBody>
          <a:bodyPr anchorCtr="0" anchor="ctr" bIns="0" lIns="0" spcFirstLastPara="1" rIns="0" wrap="square" tIns="0">
            <a:noAutofit/>
          </a:bodyPr>
          <a:lstStyle/>
          <a:p>
            <a:pPr indent="0" lvl="0" marL="0" rtl="0" algn="l">
              <a:spcBef>
                <a:spcPts val="0"/>
              </a:spcBef>
              <a:spcAft>
                <a:spcPts val="1200"/>
              </a:spcAft>
              <a:buNone/>
            </a:pPr>
            <a:r>
              <a:rPr lang="en" sz="1100"/>
              <a:t>Select icon/s or drag an icon in to the frame to replace it</a:t>
            </a:r>
            <a:endParaRPr sz="1100"/>
          </a:p>
        </p:txBody>
      </p:sp>
      <p:sp>
        <p:nvSpPr>
          <p:cNvPr id="497" name="Google Shape;497;p34"/>
          <p:cNvSpPr/>
          <p:nvPr/>
        </p:nvSpPr>
        <p:spPr>
          <a:xfrm>
            <a:off x="3221550" y="2718000"/>
            <a:ext cx="93600" cy="246600"/>
          </a:xfrm>
          <a:prstGeom prst="up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98" name="Google Shape;498;p34"/>
          <p:cNvSpPr/>
          <p:nvPr/>
        </p:nvSpPr>
        <p:spPr>
          <a:xfrm>
            <a:off x="5067400" y="1846200"/>
            <a:ext cx="93600" cy="246600"/>
          </a:xfrm>
          <a:prstGeom prst="up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499" name="Google Shape;499;p34"/>
          <p:cNvSpPr/>
          <p:nvPr/>
        </p:nvSpPr>
        <p:spPr>
          <a:xfrm>
            <a:off x="7915950" y="2997525"/>
            <a:ext cx="93600" cy="246600"/>
          </a:xfrm>
          <a:prstGeom prst="up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500" name="Google Shape;500;p34"/>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35"/>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Shapes &amp; Box</a:t>
            </a:r>
            <a:endParaRPr/>
          </a:p>
        </p:txBody>
      </p:sp>
      <p:sp>
        <p:nvSpPr>
          <p:cNvPr id="506" name="Google Shape;506;p35"/>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Graphic Asset</a:t>
            </a:r>
            <a:endParaRPr/>
          </a:p>
          <a:p>
            <a:pPr indent="0" lvl="0" marL="0" rtl="0" algn="l">
              <a:spcBef>
                <a:spcPts val="1200"/>
              </a:spcBef>
              <a:spcAft>
                <a:spcPts val="1200"/>
              </a:spcAft>
              <a:buNone/>
            </a:pPr>
            <a:r>
              <a:t/>
            </a:r>
            <a:endParaRPr/>
          </a:p>
        </p:txBody>
      </p:sp>
      <p:sp>
        <p:nvSpPr>
          <p:cNvPr id="507" name="Google Shape;507;p35"/>
          <p:cNvSpPr/>
          <p:nvPr/>
        </p:nvSpPr>
        <p:spPr>
          <a:xfrm flipH="1">
            <a:off x="868203" y="2033042"/>
            <a:ext cx="174900" cy="174900"/>
          </a:xfrm>
          <a:prstGeom prst="ellipse">
            <a:avLst/>
          </a:prstGeom>
          <a:solidFill>
            <a:schemeClr val="accent3"/>
          </a:solidFill>
          <a:ln cap="flat" cmpd="sng" w="9525">
            <a:solidFill>
              <a:srgbClr val="16192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500">
              <a:solidFill>
                <a:srgbClr val="FFFFFF"/>
              </a:solidFill>
              <a:latin typeface="Source Sans Pro"/>
              <a:ea typeface="Source Sans Pro"/>
              <a:cs typeface="Source Sans Pro"/>
              <a:sym typeface="Source Sans Pro"/>
            </a:endParaRPr>
          </a:p>
        </p:txBody>
      </p:sp>
      <p:pic>
        <p:nvPicPr>
          <p:cNvPr id="508" name="Google Shape;508;p35"/>
          <p:cNvPicPr preferRelativeResize="0"/>
          <p:nvPr/>
        </p:nvPicPr>
        <p:blipFill>
          <a:blip r:embed="rId3">
            <a:alphaModFix/>
          </a:blip>
          <a:stretch>
            <a:fillRect/>
          </a:stretch>
        </p:blipFill>
        <p:spPr>
          <a:xfrm>
            <a:off x="904616" y="2078454"/>
            <a:ext cx="102204" cy="94721"/>
          </a:xfrm>
          <a:prstGeom prst="rect">
            <a:avLst/>
          </a:prstGeom>
          <a:noFill/>
          <a:ln>
            <a:noFill/>
          </a:ln>
        </p:spPr>
      </p:pic>
      <p:sp>
        <p:nvSpPr>
          <p:cNvPr id="509" name="Google Shape;509;p35"/>
          <p:cNvSpPr/>
          <p:nvPr/>
        </p:nvSpPr>
        <p:spPr>
          <a:xfrm flipH="1">
            <a:off x="312481" y="1325771"/>
            <a:ext cx="438900" cy="438900"/>
          </a:xfrm>
          <a:prstGeom prst="ellipse">
            <a:avLst/>
          </a:prstGeom>
          <a:noFill/>
          <a:ln cap="flat" cmpd="sng" w="9525">
            <a:solidFill>
              <a:srgbClr val="404E7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16192C"/>
                </a:solidFill>
                <a:latin typeface="Instrument Sans"/>
                <a:ea typeface="Instrument Sans"/>
                <a:cs typeface="Instrument Sans"/>
                <a:sym typeface="Instrument Sans"/>
              </a:rPr>
              <a:t>01</a:t>
            </a:r>
            <a:endParaRPr sz="1500">
              <a:solidFill>
                <a:srgbClr val="16192C"/>
              </a:solidFill>
              <a:latin typeface="Instrument Sans"/>
              <a:ea typeface="Instrument Sans"/>
              <a:cs typeface="Instrument Sans"/>
              <a:sym typeface="Instrument Sans"/>
            </a:endParaRPr>
          </a:p>
        </p:txBody>
      </p:sp>
      <p:sp>
        <p:nvSpPr>
          <p:cNvPr id="510" name="Google Shape;510;p35"/>
          <p:cNvSpPr/>
          <p:nvPr/>
        </p:nvSpPr>
        <p:spPr>
          <a:xfrm flipH="1">
            <a:off x="312481" y="1901060"/>
            <a:ext cx="438900" cy="438900"/>
          </a:xfrm>
          <a:prstGeom prst="ellipse">
            <a:avLst/>
          </a:prstGeom>
          <a:noFill/>
          <a:ln cap="flat" cmpd="sng" w="9525">
            <a:solidFill>
              <a:srgbClr val="404E7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16192C"/>
                </a:solidFill>
                <a:latin typeface="Instrument Sans"/>
                <a:ea typeface="Instrument Sans"/>
                <a:cs typeface="Instrument Sans"/>
                <a:sym typeface="Instrument Sans"/>
              </a:rPr>
              <a:t>02</a:t>
            </a:r>
            <a:endParaRPr sz="1500">
              <a:solidFill>
                <a:srgbClr val="16192C"/>
              </a:solidFill>
              <a:latin typeface="Instrument Sans"/>
              <a:ea typeface="Instrument Sans"/>
              <a:cs typeface="Instrument Sans"/>
              <a:sym typeface="Instrument Sans"/>
            </a:endParaRPr>
          </a:p>
        </p:txBody>
      </p:sp>
      <p:sp>
        <p:nvSpPr>
          <p:cNvPr id="511" name="Google Shape;511;p35"/>
          <p:cNvSpPr/>
          <p:nvPr/>
        </p:nvSpPr>
        <p:spPr>
          <a:xfrm>
            <a:off x="312356" y="3032326"/>
            <a:ext cx="438900" cy="438900"/>
          </a:xfrm>
          <a:prstGeom prst="ellipse">
            <a:avLst/>
          </a:prstGeom>
          <a:noFill/>
          <a:ln cap="flat" cmpd="sng" w="9525">
            <a:solidFill>
              <a:srgbClr val="404E7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16192C"/>
                </a:solidFill>
                <a:latin typeface="Instrument Sans"/>
                <a:ea typeface="Instrument Sans"/>
                <a:cs typeface="Instrument Sans"/>
                <a:sym typeface="Instrument Sans"/>
              </a:rPr>
              <a:t>04</a:t>
            </a:r>
            <a:endParaRPr b="1" sz="1500">
              <a:solidFill>
                <a:srgbClr val="16192C"/>
              </a:solidFill>
              <a:latin typeface="Instrument Sans"/>
              <a:ea typeface="Instrument Sans"/>
              <a:cs typeface="Instrument Sans"/>
              <a:sym typeface="Instrument Sans"/>
            </a:endParaRPr>
          </a:p>
        </p:txBody>
      </p:sp>
      <p:sp>
        <p:nvSpPr>
          <p:cNvPr id="512" name="Google Shape;512;p35"/>
          <p:cNvSpPr/>
          <p:nvPr/>
        </p:nvSpPr>
        <p:spPr>
          <a:xfrm flipH="1">
            <a:off x="312481" y="2462691"/>
            <a:ext cx="438900" cy="438900"/>
          </a:xfrm>
          <a:prstGeom prst="ellipse">
            <a:avLst/>
          </a:prstGeom>
          <a:noFill/>
          <a:ln cap="flat" cmpd="sng" w="9525">
            <a:solidFill>
              <a:srgbClr val="404E7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16192C"/>
                </a:solidFill>
                <a:latin typeface="Instrument Sans"/>
                <a:ea typeface="Instrument Sans"/>
                <a:cs typeface="Instrument Sans"/>
                <a:sym typeface="Instrument Sans"/>
              </a:rPr>
              <a:t>03</a:t>
            </a:r>
            <a:endParaRPr sz="1500">
              <a:solidFill>
                <a:srgbClr val="16192C"/>
              </a:solidFill>
              <a:latin typeface="Instrument Sans"/>
              <a:ea typeface="Instrument Sans"/>
              <a:cs typeface="Instrument Sans"/>
              <a:sym typeface="Instrument Sans"/>
            </a:endParaRPr>
          </a:p>
        </p:txBody>
      </p:sp>
      <p:sp>
        <p:nvSpPr>
          <p:cNvPr id="513" name="Google Shape;513;p35"/>
          <p:cNvSpPr/>
          <p:nvPr/>
        </p:nvSpPr>
        <p:spPr>
          <a:xfrm flipH="1">
            <a:off x="868203" y="1457787"/>
            <a:ext cx="174900" cy="174900"/>
          </a:xfrm>
          <a:prstGeom prst="ellipse">
            <a:avLst/>
          </a:prstGeom>
          <a:solidFill>
            <a:schemeClr val="accent4"/>
          </a:solidFill>
          <a:ln cap="flat" cmpd="sng" w="9525">
            <a:solidFill>
              <a:srgbClr val="16192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500">
              <a:solidFill>
                <a:srgbClr val="FFFFFF"/>
              </a:solidFill>
              <a:latin typeface="Source Sans Pro"/>
              <a:ea typeface="Source Sans Pro"/>
              <a:cs typeface="Source Sans Pro"/>
              <a:sym typeface="Source Sans Pro"/>
            </a:endParaRPr>
          </a:p>
        </p:txBody>
      </p:sp>
      <p:pic>
        <p:nvPicPr>
          <p:cNvPr id="514" name="Google Shape;514;p35"/>
          <p:cNvPicPr preferRelativeResize="0"/>
          <p:nvPr/>
        </p:nvPicPr>
        <p:blipFill>
          <a:blip r:embed="rId3">
            <a:alphaModFix/>
          </a:blip>
          <a:stretch>
            <a:fillRect/>
          </a:stretch>
        </p:blipFill>
        <p:spPr>
          <a:xfrm>
            <a:off x="904616" y="1503200"/>
            <a:ext cx="102204" cy="94721"/>
          </a:xfrm>
          <a:prstGeom prst="rect">
            <a:avLst/>
          </a:prstGeom>
          <a:noFill/>
          <a:ln>
            <a:noFill/>
          </a:ln>
        </p:spPr>
      </p:pic>
      <p:sp>
        <p:nvSpPr>
          <p:cNvPr id="515" name="Google Shape;515;p35"/>
          <p:cNvSpPr/>
          <p:nvPr/>
        </p:nvSpPr>
        <p:spPr>
          <a:xfrm flipH="1">
            <a:off x="868203" y="2593424"/>
            <a:ext cx="174900" cy="174900"/>
          </a:xfrm>
          <a:prstGeom prst="ellipse">
            <a:avLst/>
          </a:prstGeom>
          <a:solidFill>
            <a:schemeClr val="accent6"/>
          </a:solidFill>
          <a:ln cap="flat" cmpd="sng" w="9525">
            <a:solidFill>
              <a:srgbClr val="16192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500">
              <a:solidFill>
                <a:srgbClr val="FFFFFF"/>
              </a:solidFill>
              <a:latin typeface="Source Sans Pro"/>
              <a:ea typeface="Source Sans Pro"/>
              <a:cs typeface="Source Sans Pro"/>
              <a:sym typeface="Source Sans Pro"/>
            </a:endParaRPr>
          </a:p>
        </p:txBody>
      </p:sp>
      <p:pic>
        <p:nvPicPr>
          <p:cNvPr id="516" name="Google Shape;516;p35"/>
          <p:cNvPicPr preferRelativeResize="0"/>
          <p:nvPr/>
        </p:nvPicPr>
        <p:blipFill>
          <a:blip r:embed="rId3">
            <a:alphaModFix/>
          </a:blip>
          <a:stretch>
            <a:fillRect/>
          </a:stretch>
        </p:blipFill>
        <p:spPr>
          <a:xfrm>
            <a:off x="904616" y="2638836"/>
            <a:ext cx="102204" cy="94721"/>
          </a:xfrm>
          <a:prstGeom prst="rect">
            <a:avLst/>
          </a:prstGeom>
          <a:noFill/>
          <a:ln>
            <a:noFill/>
          </a:ln>
        </p:spPr>
      </p:pic>
      <p:sp>
        <p:nvSpPr>
          <p:cNvPr id="517" name="Google Shape;517;p35"/>
          <p:cNvSpPr/>
          <p:nvPr/>
        </p:nvSpPr>
        <p:spPr>
          <a:xfrm flipH="1">
            <a:off x="867953" y="3188569"/>
            <a:ext cx="174900" cy="174900"/>
          </a:xfrm>
          <a:prstGeom prst="ellipse">
            <a:avLst/>
          </a:prstGeom>
          <a:solidFill>
            <a:schemeClr val="accent5"/>
          </a:solidFill>
          <a:ln cap="flat" cmpd="sng" w="9525">
            <a:solidFill>
              <a:srgbClr val="16192C"/>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500">
              <a:solidFill>
                <a:srgbClr val="FFFFFF"/>
              </a:solidFill>
              <a:latin typeface="Source Sans Pro"/>
              <a:ea typeface="Source Sans Pro"/>
              <a:cs typeface="Source Sans Pro"/>
              <a:sym typeface="Source Sans Pro"/>
            </a:endParaRPr>
          </a:p>
        </p:txBody>
      </p:sp>
      <p:pic>
        <p:nvPicPr>
          <p:cNvPr id="518" name="Google Shape;518;p35"/>
          <p:cNvPicPr preferRelativeResize="0"/>
          <p:nvPr/>
        </p:nvPicPr>
        <p:blipFill>
          <a:blip r:embed="rId3">
            <a:alphaModFix/>
          </a:blip>
          <a:stretch>
            <a:fillRect/>
          </a:stretch>
        </p:blipFill>
        <p:spPr>
          <a:xfrm>
            <a:off x="904366" y="3233982"/>
            <a:ext cx="102204" cy="94721"/>
          </a:xfrm>
          <a:prstGeom prst="rect">
            <a:avLst/>
          </a:prstGeom>
          <a:noFill/>
          <a:ln>
            <a:noFill/>
          </a:ln>
        </p:spPr>
      </p:pic>
      <p:sp>
        <p:nvSpPr>
          <p:cNvPr id="519" name="Google Shape;519;p35"/>
          <p:cNvSpPr txBox="1"/>
          <p:nvPr/>
        </p:nvSpPr>
        <p:spPr>
          <a:xfrm>
            <a:off x="1322125" y="1274625"/>
            <a:ext cx="2183400" cy="1417500"/>
          </a:xfrm>
          <a:prstGeom prst="rect">
            <a:avLst/>
          </a:prstGeom>
          <a:solidFill>
            <a:srgbClr val="FFFFFF"/>
          </a:solidFill>
          <a:ln cap="flat" cmpd="sng" w="9525">
            <a:solidFill>
              <a:schemeClr val="accent1"/>
            </a:solidFill>
            <a:prstDash val="solid"/>
            <a:round/>
            <a:headEnd len="sm" w="sm" type="none"/>
            <a:tailEnd len="sm" w="sm" type="none"/>
          </a:ln>
          <a:effectLst>
            <a:outerShdw blurRad="128588" rotWithShape="0" algn="bl" dir="5400000" dist="66675">
              <a:srgbClr val="000000">
                <a:alpha val="11000"/>
              </a:srgbClr>
            </a:outerShdw>
          </a:effectLst>
        </p:spPr>
        <p:txBody>
          <a:bodyPr anchorCtr="0" anchor="t" bIns="228600" lIns="137150" spcFirstLastPara="1" rIns="137150" wrap="square" tIns="228600">
            <a:spAutoFit/>
          </a:bodyPr>
          <a:lstStyle/>
          <a:p>
            <a:pPr indent="0" lvl="0" marL="0" rtl="0" algn="l">
              <a:lnSpc>
                <a:spcPct val="85000"/>
              </a:lnSpc>
              <a:spcBef>
                <a:spcPts val="0"/>
              </a:spcBef>
              <a:spcAft>
                <a:spcPts val="0"/>
              </a:spcAft>
              <a:buNone/>
            </a:pPr>
            <a:r>
              <a:rPr b="1" lang="en" sz="1300">
                <a:solidFill>
                  <a:srgbClr val="020D26"/>
                </a:solidFill>
                <a:latin typeface="Instrument Sans"/>
                <a:ea typeface="Instrument Sans"/>
                <a:cs typeface="Instrument Sans"/>
                <a:sym typeface="Instrument Sans"/>
              </a:rPr>
              <a:t>Box Title</a:t>
            </a:r>
            <a:endParaRPr b="1" sz="1300">
              <a:solidFill>
                <a:srgbClr val="020D26"/>
              </a:solidFill>
              <a:latin typeface="Instrument Sans"/>
              <a:ea typeface="Instrument Sans"/>
              <a:cs typeface="Instrument Sans"/>
              <a:sym typeface="Instrument Sans"/>
            </a:endParaRPr>
          </a:p>
          <a:p>
            <a:pPr indent="0" lvl="0" marL="0" rtl="0" algn="l">
              <a:lnSpc>
                <a:spcPct val="85000"/>
              </a:lnSpc>
              <a:spcBef>
                <a:spcPts val="0"/>
              </a:spcBef>
              <a:spcAft>
                <a:spcPts val="0"/>
              </a:spcAft>
              <a:buNone/>
            </a:pPr>
            <a:r>
              <a:t/>
            </a:r>
            <a:endParaRPr b="1" sz="1300">
              <a:solidFill>
                <a:srgbClr val="020D26"/>
              </a:solidFill>
              <a:latin typeface="Instrument Sans"/>
              <a:ea typeface="Instrument Sans"/>
              <a:cs typeface="Instrument Sans"/>
              <a:sym typeface="Instrument Sans"/>
            </a:endParaRPr>
          </a:p>
          <a:p>
            <a:pPr indent="0" lvl="0" marL="0" rtl="0" algn="l">
              <a:spcBef>
                <a:spcPts val="0"/>
              </a:spcBef>
              <a:spcAft>
                <a:spcPts val="0"/>
              </a:spcAft>
              <a:buNone/>
            </a:pPr>
            <a:r>
              <a:rPr lang="en" sz="1000">
                <a:solidFill>
                  <a:srgbClr val="404E74"/>
                </a:solidFill>
                <a:latin typeface="Instrument Sans"/>
                <a:ea typeface="Instrument Sans"/>
                <a:cs typeface="Instrument Sans"/>
                <a:sym typeface="Instrument Sans"/>
              </a:rPr>
              <a:t>Lorem ipsum dolor sit amet, </a:t>
            </a:r>
            <a:r>
              <a:rPr b="1" lang="en" sz="1000">
                <a:solidFill>
                  <a:srgbClr val="404E74"/>
                </a:solidFill>
                <a:latin typeface="Instrument Sans"/>
                <a:ea typeface="Instrument Sans"/>
                <a:cs typeface="Instrument Sans"/>
                <a:sym typeface="Instrument Sans"/>
              </a:rPr>
              <a:t>consectetur adipiscing</a:t>
            </a:r>
            <a:r>
              <a:rPr lang="en" sz="1000">
                <a:solidFill>
                  <a:srgbClr val="404E74"/>
                </a:solidFill>
                <a:latin typeface="Instrument Sans"/>
                <a:ea typeface="Instrument Sans"/>
                <a:cs typeface="Instrument Sans"/>
                <a:sym typeface="Instrument Sans"/>
              </a:rPr>
              <a:t> elit. Sed venenatis ipsum vitae semper molestie.</a:t>
            </a:r>
            <a:endParaRPr sz="1000">
              <a:solidFill>
                <a:srgbClr val="404E74"/>
              </a:solidFill>
              <a:latin typeface="Instrument Sans"/>
              <a:ea typeface="Instrument Sans"/>
              <a:cs typeface="Instrument Sans"/>
              <a:sym typeface="Instrument Sans"/>
            </a:endParaRPr>
          </a:p>
        </p:txBody>
      </p:sp>
      <p:sp>
        <p:nvSpPr>
          <p:cNvPr id="520" name="Google Shape;520;p35"/>
          <p:cNvSpPr txBox="1"/>
          <p:nvPr/>
        </p:nvSpPr>
        <p:spPr>
          <a:xfrm>
            <a:off x="1322125" y="2889366"/>
            <a:ext cx="2183400" cy="1417500"/>
          </a:xfrm>
          <a:prstGeom prst="rect">
            <a:avLst/>
          </a:prstGeom>
          <a:solidFill>
            <a:srgbClr val="16192C"/>
          </a:solidFill>
          <a:ln cap="flat" cmpd="sng" w="9525">
            <a:solidFill>
              <a:srgbClr val="404E74"/>
            </a:solidFill>
            <a:prstDash val="solid"/>
            <a:round/>
            <a:headEnd len="sm" w="sm" type="none"/>
            <a:tailEnd len="sm" w="sm" type="none"/>
          </a:ln>
          <a:effectLst>
            <a:outerShdw blurRad="128588" rotWithShape="0" algn="bl" dir="5400000" dist="66675">
              <a:srgbClr val="000000">
                <a:alpha val="11000"/>
              </a:srgbClr>
            </a:outerShdw>
          </a:effectLst>
        </p:spPr>
        <p:txBody>
          <a:bodyPr anchorCtr="0" anchor="t" bIns="228600" lIns="137150" spcFirstLastPara="1" rIns="137150" wrap="square" tIns="228600">
            <a:spAutoFit/>
          </a:bodyPr>
          <a:lstStyle/>
          <a:p>
            <a:pPr indent="0" lvl="0" marL="0" rtl="0" algn="l">
              <a:lnSpc>
                <a:spcPct val="85000"/>
              </a:lnSpc>
              <a:spcBef>
                <a:spcPts val="0"/>
              </a:spcBef>
              <a:spcAft>
                <a:spcPts val="0"/>
              </a:spcAft>
              <a:buNone/>
            </a:pPr>
            <a:r>
              <a:rPr b="1" lang="en" sz="1300">
                <a:solidFill>
                  <a:srgbClr val="E9EDF5"/>
                </a:solidFill>
                <a:latin typeface="Instrument Sans"/>
                <a:ea typeface="Instrument Sans"/>
                <a:cs typeface="Instrument Sans"/>
                <a:sym typeface="Instrument Sans"/>
              </a:rPr>
              <a:t>Contrast</a:t>
            </a:r>
            <a:r>
              <a:rPr b="1" lang="en" sz="1300">
                <a:solidFill>
                  <a:srgbClr val="E9EDF5"/>
                </a:solidFill>
                <a:latin typeface="Instrument Sans"/>
                <a:ea typeface="Instrument Sans"/>
                <a:cs typeface="Instrument Sans"/>
                <a:sym typeface="Instrument Sans"/>
              </a:rPr>
              <a:t> Box</a:t>
            </a:r>
            <a:endParaRPr b="1" sz="1300">
              <a:solidFill>
                <a:srgbClr val="E9EDF5"/>
              </a:solidFill>
              <a:latin typeface="Instrument Sans"/>
              <a:ea typeface="Instrument Sans"/>
              <a:cs typeface="Instrument Sans"/>
              <a:sym typeface="Instrument Sans"/>
            </a:endParaRPr>
          </a:p>
          <a:p>
            <a:pPr indent="0" lvl="0" marL="0" rtl="0" algn="l">
              <a:lnSpc>
                <a:spcPct val="85000"/>
              </a:lnSpc>
              <a:spcBef>
                <a:spcPts val="0"/>
              </a:spcBef>
              <a:spcAft>
                <a:spcPts val="0"/>
              </a:spcAft>
              <a:buNone/>
            </a:pPr>
            <a:r>
              <a:t/>
            </a:r>
            <a:endParaRPr b="1" sz="1300">
              <a:solidFill>
                <a:srgbClr val="E9EDF5"/>
              </a:solidFill>
              <a:latin typeface="Instrument Sans"/>
              <a:ea typeface="Instrument Sans"/>
              <a:cs typeface="Instrument Sans"/>
              <a:sym typeface="Instrument Sans"/>
            </a:endParaRPr>
          </a:p>
          <a:p>
            <a:pPr indent="0" lvl="0" marL="0" rtl="0" algn="l">
              <a:spcBef>
                <a:spcPts val="0"/>
              </a:spcBef>
              <a:spcAft>
                <a:spcPts val="0"/>
              </a:spcAft>
              <a:buNone/>
            </a:pPr>
            <a:r>
              <a:rPr lang="en" sz="1000">
                <a:solidFill>
                  <a:srgbClr val="E9EDF5"/>
                </a:solidFill>
                <a:latin typeface="Instrument Sans"/>
                <a:ea typeface="Instrument Sans"/>
                <a:cs typeface="Instrument Sans"/>
                <a:sym typeface="Instrument Sans"/>
              </a:rPr>
              <a:t>Lorem ipsum dolor sit amet, </a:t>
            </a:r>
            <a:r>
              <a:rPr b="1" lang="en" sz="1000">
                <a:solidFill>
                  <a:srgbClr val="E9EDF5"/>
                </a:solidFill>
                <a:latin typeface="Instrument Sans"/>
                <a:ea typeface="Instrument Sans"/>
                <a:cs typeface="Instrument Sans"/>
                <a:sym typeface="Instrument Sans"/>
              </a:rPr>
              <a:t>consectetur adipiscing</a:t>
            </a:r>
            <a:r>
              <a:rPr lang="en" sz="1000">
                <a:solidFill>
                  <a:srgbClr val="E9EDF5"/>
                </a:solidFill>
                <a:latin typeface="Instrument Sans"/>
                <a:ea typeface="Instrument Sans"/>
                <a:cs typeface="Instrument Sans"/>
                <a:sym typeface="Instrument Sans"/>
              </a:rPr>
              <a:t> elit. Sed venenatis ipsum vitae semper molestie.     </a:t>
            </a:r>
            <a:endParaRPr sz="1000">
              <a:solidFill>
                <a:srgbClr val="E9EDF5"/>
              </a:solidFill>
              <a:latin typeface="Instrument Sans"/>
              <a:ea typeface="Instrument Sans"/>
              <a:cs typeface="Instrument Sans"/>
              <a:sym typeface="Instrument Sans"/>
            </a:endParaRPr>
          </a:p>
        </p:txBody>
      </p:sp>
      <p:sp>
        <p:nvSpPr>
          <p:cNvPr id="521" name="Google Shape;521;p35"/>
          <p:cNvSpPr/>
          <p:nvPr/>
        </p:nvSpPr>
        <p:spPr>
          <a:xfrm>
            <a:off x="4715800" y="1311800"/>
            <a:ext cx="3707400" cy="634800"/>
          </a:xfrm>
          <a:prstGeom prst="roundRect">
            <a:avLst>
              <a:gd fmla="val 6656" name="adj"/>
            </a:avLst>
          </a:prstGeom>
          <a:solidFill>
            <a:srgbClr val="FFE5E5"/>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FFFFFF"/>
                </a:solidFill>
                <a:latin typeface="Instrument Sans"/>
                <a:ea typeface="Instrument Sans"/>
                <a:cs typeface="Instrument Sans"/>
                <a:sym typeface="Instrument Sans"/>
              </a:rPr>
              <a:t>🚨</a:t>
            </a:r>
            <a:r>
              <a:rPr b="1" lang="en" sz="1100">
                <a:solidFill>
                  <a:srgbClr val="020D26"/>
                </a:solidFill>
                <a:latin typeface="Instrument Sans"/>
                <a:ea typeface="Instrument Sans"/>
                <a:cs typeface="Instrument Sans"/>
                <a:sym typeface="Instrument Sans"/>
              </a:rPr>
              <a:t>Alert Message!</a:t>
            </a:r>
            <a:br>
              <a:rPr lang="en" sz="1100">
                <a:solidFill>
                  <a:srgbClr val="020D26"/>
                </a:solidFill>
                <a:latin typeface="Instrument Sans"/>
                <a:ea typeface="Instrument Sans"/>
                <a:cs typeface="Instrument Sans"/>
                <a:sym typeface="Instrument Sans"/>
              </a:rPr>
            </a:br>
            <a:r>
              <a:rPr i="1" lang="en" sz="900">
                <a:solidFill>
                  <a:srgbClr val="404E74"/>
                </a:solidFill>
                <a:latin typeface="Instrument Sans"/>
                <a:ea typeface="Instrument Sans"/>
                <a:cs typeface="Instrument Sans"/>
                <a:sym typeface="Instrument Sans"/>
              </a:rPr>
              <a:t>Always ask the owner before to share content from a presentation</a:t>
            </a:r>
            <a:endParaRPr b="1" sz="1300">
              <a:solidFill>
                <a:srgbClr val="020D26"/>
              </a:solidFill>
              <a:latin typeface="Instrument Sans"/>
              <a:ea typeface="Instrument Sans"/>
              <a:cs typeface="Instrument Sans"/>
              <a:sym typeface="Instrument Sans"/>
            </a:endParaRPr>
          </a:p>
        </p:txBody>
      </p:sp>
      <p:sp>
        <p:nvSpPr>
          <p:cNvPr id="522" name="Google Shape;522;p35"/>
          <p:cNvSpPr/>
          <p:nvPr/>
        </p:nvSpPr>
        <p:spPr>
          <a:xfrm>
            <a:off x="4715800" y="2038150"/>
            <a:ext cx="1799700" cy="634800"/>
          </a:xfrm>
          <a:prstGeom prst="roundRect">
            <a:avLst>
              <a:gd fmla="val 6656" name="adj"/>
            </a:avLst>
          </a:prstGeom>
          <a:solidFill>
            <a:srgbClr val="FFFAD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FFFFFF"/>
                </a:solidFill>
                <a:latin typeface="Instrument Sans"/>
                <a:ea typeface="Instrument Sans"/>
                <a:cs typeface="Instrument Sans"/>
                <a:sym typeface="Instrument Sans"/>
              </a:rPr>
              <a:t>🚧</a:t>
            </a:r>
            <a:r>
              <a:rPr b="1" lang="en" sz="1100">
                <a:solidFill>
                  <a:srgbClr val="020D26"/>
                </a:solidFill>
                <a:latin typeface="Instrument Sans"/>
                <a:ea typeface="Instrument Sans"/>
                <a:cs typeface="Instrument Sans"/>
                <a:sym typeface="Instrument Sans"/>
              </a:rPr>
              <a:t>Under Construction</a:t>
            </a:r>
            <a:br>
              <a:rPr lang="en" sz="1100">
                <a:solidFill>
                  <a:srgbClr val="020D26"/>
                </a:solidFill>
                <a:latin typeface="Instrument Sans"/>
                <a:ea typeface="Instrument Sans"/>
                <a:cs typeface="Instrument Sans"/>
                <a:sym typeface="Instrument Sans"/>
              </a:rPr>
            </a:br>
            <a:r>
              <a:rPr i="1" lang="en" sz="900">
                <a:solidFill>
                  <a:srgbClr val="404E74"/>
                </a:solidFill>
                <a:latin typeface="Instrument Sans"/>
                <a:ea typeface="Instrument Sans"/>
                <a:cs typeface="Instrument Sans"/>
                <a:sym typeface="Instrument Sans"/>
              </a:rPr>
              <a:t>Ongoing process</a:t>
            </a:r>
            <a:endParaRPr b="1" sz="1300">
              <a:solidFill>
                <a:srgbClr val="020D26"/>
              </a:solidFill>
              <a:latin typeface="Instrument Sans"/>
              <a:ea typeface="Instrument Sans"/>
              <a:cs typeface="Instrument Sans"/>
              <a:sym typeface="Instrument Sans"/>
            </a:endParaRPr>
          </a:p>
        </p:txBody>
      </p:sp>
      <p:sp>
        <p:nvSpPr>
          <p:cNvPr id="523" name="Google Shape;523;p35"/>
          <p:cNvSpPr/>
          <p:nvPr/>
        </p:nvSpPr>
        <p:spPr>
          <a:xfrm>
            <a:off x="6602812" y="2038157"/>
            <a:ext cx="1641600" cy="634800"/>
          </a:xfrm>
          <a:prstGeom prst="roundRect">
            <a:avLst>
              <a:gd fmla="val 6656" name="adj"/>
            </a:avLst>
          </a:prstGeom>
          <a:solidFill>
            <a:srgbClr val="DCF4E3"/>
          </a:solidFill>
          <a:ln cap="flat" cmpd="sng" w="9525">
            <a:solidFill>
              <a:srgbClr val="6CE3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FFFFFF"/>
                </a:solidFill>
                <a:latin typeface="Instrument Sans"/>
                <a:ea typeface="Instrument Sans"/>
                <a:cs typeface="Instrument Sans"/>
                <a:sym typeface="Instrument Sans"/>
              </a:rPr>
              <a:t>✅</a:t>
            </a:r>
            <a:r>
              <a:rPr b="1" lang="en" sz="1100">
                <a:solidFill>
                  <a:srgbClr val="020D26"/>
                </a:solidFill>
                <a:latin typeface="Instrument Sans"/>
                <a:ea typeface="Instrument Sans"/>
                <a:cs typeface="Instrument Sans"/>
                <a:sym typeface="Instrument Sans"/>
              </a:rPr>
              <a:t>Done!</a:t>
            </a:r>
            <a:br>
              <a:rPr lang="en" sz="1100">
                <a:solidFill>
                  <a:srgbClr val="020D26"/>
                </a:solidFill>
                <a:latin typeface="Instrument Sans"/>
                <a:ea typeface="Instrument Sans"/>
                <a:cs typeface="Instrument Sans"/>
                <a:sym typeface="Instrument Sans"/>
              </a:rPr>
            </a:br>
            <a:r>
              <a:rPr i="1" lang="en" sz="900">
                <a:solidFill>
                  <a:srgbClr val="404E74"/>
                </a:solidFill>
                <a:latin typeface="Instrument Sans"/>
                <a:ea typeface="Instrument Sans"/>
                <a:cs typeface="Instrument Sans"/>
                <a:sym typeface="Instrument Sans"/>
              </a:rPr>
              <a:t>As we expected, it works!</a:t>
            </a:r>
            <a:endParaRPr b="1" sz="1300">
              <a:solidFill>
                <a:srgbClr val="020D26"/>
              </a:solidFill>
              <a:latin typeface="Instrument Sans"/>
              <a:ea typeface="Instrument Sans"/>
              <a:cs typeface="Instrument Sans"/>
              <a:sym typeface="Instrument Sans"/>
            </a:endParaRPr>
          </a:p>
        </p:txBody>
      </p:sp>
      <p:sp>
        <p:nvSpPr>
          <p:cNvPr id="524" name="Google Shape;524;p35"/>
          <p:cNvSpPr/>
          <p:nvPr/>
        </p:nvSpPr>
        <p:spPr>
          <a:xfrm>
            <a:off x="4715800" y="2840325"/>
            <a:ext cx="772200" cy="192000"/>
          </a:xfrm>
          <a:prstGeom prst="roundRect">
            <a:avLst>
              <a:gd fmla="val 50000" name="adj"/>
            </a:avLst>
          </a:prstGeom>
          <a:solidFill>
            <a:srgbClr val="FFE5E5"/>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Instrument Sans"/>
                <a:ea typeface="Instrument Sans"/>
                <a:cs typeface="Instrument Sans"/>
                <a:sym typeface="Instrument Sans"/>
              </a:rPr>
              <a:t>🚨</a:t>
            </a:r>
            <a:r>
              <a:rPr b="1" lang="en" sz="900">
                <a:solidFill>
                  <a:srgbClr val="020D26"/>
                </a:solidFill>
                <a:latin typeface="Instrument Sans"/>
                <a:ea typeface="Instrument Sans"/>
                <a:cs typeface="Instrument Sans"/>
                <a:sym typeface="Instrument Sans"/>
              </a:rPr>
              <a:t>Alert!</a:t>
            </a:r>
            <a:endParaRPr b="1" sz="900">
              <a:solidFill>
                <a:srgbClr val="020D26"/>
              </a:solidFill>
              <a:latin typeface="Instrument Sans"/>
              <a:ea typeface="Instrument Sans"/>
              <a:cs typeface="Instrument Sans"/>
              <a:sym typeface="Instrument Sans"/>
            </a:endParaRPr>
          </a:p>
        </p:txBody>
      </p:sp>
      <p:sp>
        <p:nvSpPr>
          <p:cNvPr id="525" name="Google Shape;525;p35"/>
          <p:cNvSpPr/>
          <p:nvPr/>
        </p:nvSpPr>
        <p:spPr>
          <a:xfrm>
            <a:off x="5608325" y="2833025"/>
            <a:ext cx="936000" cy="188400"/>
          </a:xfrm>
          <a:prstGeom prst="roundRect">
            <a:avLst>
              <a:gd fmla="val 50000" name="adj"/>
            </a:avLst>
          </a:prstGeom>
          <a:solidFill>
            <a:srgbClr val="FFFAD8"/>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Instrument Sans"/>
                <a:ea typeface="Instrument Sans"/>
                <a:cs typeface="Instrument Sans"/>
                <a:sym typeface="Instrument Sans"/>
              </a:rPr>
              <a:t>🚧</a:t>
            </a:r>
            <a:r>
              <a:rPr b="1" lang="en" sz="900">
                <a:solidFill>
                  <a:srgbClr val="020D26"/>
                </a:solidFill>
                <a:latin typeface="Instrument Sans"/>
                <a:ea typeface="Instrument Sans"/>
                <a:cs typeface="Instrument Sans"/>
                <a:sym typeface="Instrument Sans"/>
              </a:rPr>
              <a:t>Ongoing</a:t>
            </a:r>
            <a:endParaRPr b="1" sz="900">
              <a:solidFill>
                <a:srgbClr val="020D26"/>
              </a:solidFill>
              <a:latin typeface="Instrument Sans"/>
              <a:ea typeface="Instrument Sans"/>
              <a:cs typeface="Instrument Sans"/>
              <a:sym typeface="Instrument Sans"/>
            </a:endParaRPr>
          </a:p>
        </p:txBody>
      </p:sp>
      <p:sp>
        <p:nvSpPr>
          <p:cNvPr id="526" name="Google Shape;526;p35"/>
          <p:cNvSpPr/>
          <p:nvPr/>
        </p:nvSpPr>
        <p:spPr>
          <a:xfrm>
            <a:off x="6664650" y="2842125"/>
            <a:ext cx="851100" cy="188400"/>
          </a:xfrm>
          <a:prstGeom prst="roundRect">
            <a:avLst>
              <a:gd fmla="val 50000" name="adj"/>
            </a:avLst>
          </a:prstGeom>
          <a:solidFill>
            <a:srgbClr val="DCF4E3"/>
          </a:solidFill>
          <a:ln cap="flat" cmpd="sng" w="9525">
            <a:solidFill>
              <a:srgbClr val="6CE3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Instrument Sans"/>
                <a:ea typeface="Instrument Sans"/>
                <a:cs typeface="Instrument Sans"/>
                <a:sym typeface="Instrument Sans"/>
              </a:rPr>
              <a:t>✅</a:t>
            </a:r>
            <a:r>
              <a:rPr b="1" lang="en" sz="900">
                <a:solidFill>
                  <a:srgbClr val="020D26"/>
                </a:solidFill>
                <a:latin typeface="Instrument Sans"/>
                <a:ea typeface="Instrument Sans"/>
                <a:cs typeface="Instrument Sans"/>
                <a:sym typeface="Instrument Sans"/>
              </a:rPr>
              <a:t>Done!</a:t>
            </a:r>
            <a:endParaRPr b="1" sz="900">
              <a:solidFill>
                <a:srgbClr val="020D26"/>
              </a:solidFill>
              <a:latin typeface="Instrument Sans"/>
              <a:ea typeface="Instrument Sans"/>
              <a:cs typeface="Instrument Sans"/>
              <a:sym typeface="Instrument Sans"/>
            </a:endParaRPr>
          </a:p>
        </p:txBody>
      </p:sp>
      <p:sp>
        <p:nvSpPr>
          <p:cNvPr id="527" name="Google Shape;527;p35"/>
          <p:cNvSpPr/>
          <p:nvPr/>
        </p:nvSpPr>
        <p:spPr>
          <a:xfrm>
            <a:off x="4206250" y="3199700"/>
            <a:ext cx="2214900" cy="1500300"/>
          </a:xfrm>
          <a:prstGeom prst="roundRect">
            <a:avLst>
              <a:gd fmla="val 5388" name="adj"/>
            </a:avLst>
          </a:prstGeom>
          <a:solidFill>
            <a:schemeClr val="accent2"/>
          </a:solidFill>
          <a:ln cap="flat" cmpd="sng" w="9525">
            <a:solidFill>
              <a:srgbClr val="6B97FF"/>
            </a:solidFill>
            <a:prstDash val="solid"/>
            <a:round/>
            <a:headEnd len="sm" w="sm" type="none"/>
            <a:tailEnd len="sm" w="sm" type="none"/>
          </a:ln>
          <a:effectLst>
            <a:outerShdw blurRad="314325" rotWithShape="0" algn="bl" dir="5400000" dist="114300">
              <a:srgbClr val="000000">
                <a:alpha val="15000"/>
              </a:srgbClr>
            </a:outerShdw>
          </a:effectLst>
        </p:spPr>
        <p:txBody>
          <a:bodyPr anchorCtr="0" anchor="t" bIns="182875" lIns="182875" spcFirstLastPara="1" rIns="182875" wrap="square" tIns="182875">
            <a:noAutofit/>
          </a:bodyPr>
          <a:lstStyle/>
          <a:p>
            <a:pPr indent="0" lvl="0" marL="0" rtl="0" algn="l">
              <a:spcBef>
                <a:spcPts val="0"/>
              </a:spcBef>
              <a:spcAft>
                <a:spcPts val="0"/>
              </a:spcAft>
              <a:buNone/>
            </a:pPr>
            <a:r>
              <a:rPr b="1" lang="en" sz="1700">
                <a:solidFill>
                  <a:srgbClr val="404E74"/>
                </a:solidFill>
                <a:latin typeface="Instrument Sans"/>
                <a:ea typeface="Instrument Sans"/>
                <a:cs typeface="Instrument Sans"/>
                <a:sym typeface="Instrument Sans"/>
              </a:rPr>
              <a:t>💡</a:t>
            </a:r>
            <a:r>
              <a:rPr b="1" lang="en" sz="1700">
                <a:solidFill>
                  <a:schemeClr val="lt1"/>
                </a:solidFill>
                <a:latin typeface="Instrument Sans"/>
                <a:ea typeface="Instrument Sans"/>
                <a:cs typeface="Instrument Sans"/>
                <a:sym typeface="Instrument Sans"/>
              </a:rPr>
              <a:t> Highlight Box</a:t>
            </a:r>
            <a:br>
              <a:rPr lang="en" sz="1100">
                <a:solidFill>
                  <a:schemeClr val="lt1"/>
                </a:solidFill>
                <a:latin typeface="Instrument Sans"/>
                <a:ea typeface="Instrument Sans"/>
                <a:cs typeface="Instrument Sans"/>
                <a:sym typeface="Instrument Sans"/>
              </a:rPr>
            </a:br>
            <a:br>
              <a:rPr lang="en" sz="1100">
                <a:solidFill>
                  <a:schemeClr val="lt1"/>
                </a:solidFill>
                <a:latin typeface="Instrument Sans"/>
                <a:ea typeface="Instrument Sans"/>
                <a:cs typeface="Instrument Sans"/>
                <a:sym typeface="Instrument Sans"/>
              </a:rPr>
            </a:br>
            <a:r>
              <a:rPr b="1" lang="en" sz="1100">
                <a:solidFill>
                  <a:schemeClr val="lt1"/>
                </a:solidFill>
                <a:latin typeface="Instrument Sans"/>
                <a:ea typeface="Instrument Sans"/>
                <a:cs typeface="Instrument Sans"/>
                <a:sym typeface="Instrument Sans"/>
              </a:rPr>
              <a:t>Contrast &amp; Readability: </a:t>
            </a:r>
            <a:r>
              <a:rPr lang="en" sz="1100">
                <a:solidFill>
                  <a:schemeClr val="lt1"/>
                </a:solidFill>
                <a:latin typeface="Instrument Sans"/>
                <a:ea typeface="Instrument Sans"/>
                <a:cs typeface="Instrument Sans"/>
                <a:sym typeface="Instrument Sans"/>
              </a:rPr>
              <a:t>Use colors for graphics, stats and a few </a:t>
            </a:r>
            <a:r>
              <a:rPr b="1" lang="en" sz="1100">
                <a:solidFill>
                  <a:schemeClr val="lt1"/>
                </a:solidFill>
                <a:latin typeface="Instrument Sans"/>
                <a:ea typeface="Instrument Sans"/>
                <a:cs typeface="Instrument Sans"/>
                <a:sym typeface="Instrument Sans"/>
              </a:rPr>
              <a:t>keywords</a:t>
            </a:r>
            <a:r>
              <a:rPr lang="en" sz="1100">
                <a:solidFill>
                  <a:schemeClr val="lt1"/>
                </a:solidFill>
                <a:latin typeface="Instrument Sans"/>
                <a:ea typeface="Instrument Sans"/>
                <a:cs typeface="Instrument Sans"/>
                <a:sym typeface="Instrument Sans"/>
              </a:rPr>
              <a:t> of your titles.</a:t>
            </a:r>
            <a:endParaRPr b="1" sz="1100">
              <a:solidFill>
                <a:schemeClr val="lt1"/>
              </a:solidFill>
              <a:latin typeface="Instrument Sans"/>
              <a:ea typeface="Instrument Sans"/>
              <a:cs typeface="Instrument Sans"/>
              <a:sym typeface="Instrument Sans"/>
            </a:endParaRPr>
          </a:p>
        </p:txBody>
      </p:sp>
      <p:sp>
        <p:nvSpPr>
          <p:cNvPr id="528" name="Google Shape;528;p35"/>
          <p:cNvSpPr/>
          <p:nvPr/>
        </p:nvSpPr>
        <p:spPr>
          <a:xfrm>
            <a:off x="6536925" y="3199700"/>
            <a:ext cx="2214900" cy="1500300"/>
          </a:xfrm>
          <a:prstGeom prst="roundRect">
            <a:avLst>
              <a:gd fmla="val 5388" name="adj"/>
            </a:avLst>
          </a:prstGeom>
          <a:solidFill>
            <a:srgbClr val="FFFFFF"/>
          </a:solidFill>
          <a:ln cap="flat" cmpd="sng" w="9525">
            <a:solidFill>
              <a:schemeClr val="accent4"/>
            </a:solidFill>
            <a:prstDash val="solid"/>
            <a:round/>
            <a:headEnd len="sm" w="sm" type="none"/>
            <a:tailEnd len="sm" w="sm" type="none"/>
          </a:ln>
          <a:effectLst>
            <a:outerShdw blurRad="314325" rotWithShape="0" algn="bl" dir="5400000" dist="114300">
              <a:srgbClr val="000000">
                <a:alpha val="15000"/>
              </a:srgbClr>
            </a:outerShdw>
          </a:effectLst>
        </p:spPr>
        <p:txBody>
          <a:bodyPr anchorCtr="0" anchor="t" bIns="182875" lIns="182875" spcFirstLastPara="1" rIns="182875" wrap="square" tIns="182875">
            <a:noAutofit/>
          </a:bodyPr>
          <a:lstStyle/>
          <a:p>
            <a:pPr indent="0" lvl="0" marL="0" rtl="0" algn="l">
              <a:spcBef>
                <a:spcPts val="0"/>
              </a:spcBef>
              <a:spcAft>
                <a:spcPts val="0"/>
              </a:spcAft>
              <a:buNone/>
            </a:pPr>
            <a:r>
              <a:rPr b="1" lang="en" sz="1700">
                <a:solidFill>
                  <a:srgbClr val="404E74"/>
                </a:solidFill>
                <a:latin typeface="Instrument Sans"/>
                <a:ea typeface="Instrument Sans"/>
                <a:cs typeface="Instrument Sans"/>
                <a:sym typeface="Instrument Sans"/>
              </a:rPr>
              <a:t>💡 Highlight Box</a:t>
            </a:r>
            <a:br>
              <a:rPr lang="en" sz="1100">
                <a:solidFill>
                  <a:srgbClr val="404E74"/>
                </a:solidFill>
                <a:latin typeface="Instrument Sans"/>
                <a:ea typeface="Instrument Sans"/>
                <a:cs typeface="Instrument Sans"/>
                <a:sym typeface="Instrument Sans"/>
              </a:rPr>
            </a:br>
            <a:br>
              <a:rPr lang="en" sz="1100">
                <a:solidFill>
                  <a:srgbClr val="404E74"/>
                </a:solidFill>
                <a:latin typeface="Instrument Sans"/>
                <a:ea typeface="Instrument Sans"/>
                <a:cs typeface="Instrument Sans"/>
                <a:sym typeface="Instrument Sans"/>
              </a:rPr>
            </a:br>
            <a:r>
              <a:rPr b="1" lang="en" sz="1100">
                <a:solidFill>
                  <a:srgbClr val="404E74"/>
                </a:solidFill>
                <a:latin typeface="Instrument Sans"/>
                <a:ea typeface="Instrument Sans"/>
                <a:cs typeface="Instrument Sans"/>
                <a:sym typeface="Instrument Sans"/>
              </a:rPr>
              <a:t>Contrast &amp; Readability: </a:t>
            </a:r>
            <a:r>
              <a:rPr lang="en" sz="1100">
                <a:solidFill>
                  <a:srgbClr val="404E74"/>
                </a:solidFill>
                <a:latin typeface="Instrument Sans"/>
                <a:ea typeface="Instrument Sans"/>
                <a:cs typeface="Instrument Sans"/>
                <a:sym typeface="Instrument Sans"/>
              </a:rPr>
              <a:t>Use colors for graphics, stats and a few </a:t>
            </a:r>
            <a:r>
              <a:rPr b="1" lang="en" sz="1100">
                <a:solidFill>
                  <a:srgbClr val="404E74"/>
                </a:solidFill>
                <a:latin typeface="Instrument Sans"/>
                <a:ea typeface="Instrument Sans"/>
                <a:cs typeface="Instrument Sans"/>
                <a:sym typeface="Instrument Sans"/>
              </a:rPr>
              <a:t>keywords</a:t>
            </a:r>
            <a:r>
              <a:rPr lang="en" sz="1100">
                <a:solidFill>
                  <a:srgbClr val="404E74"/>
                </a:solidFill>
                <a:latin typeface="Instrument Sans"/>
                <a:ea typeface="Instrument Sans"/>
                <a:cs typeface="Instrument Sans"/>
                <a:sym typeface="Instrument Sans"/>
              </a:rPr>
              <a:t> of your titles.</a:t>
            </a:r>
            <a:endParaRPr b="1" sz="1100">
              <a:solidFill>
                <a:srgbClr val="404E74"/>
              </a:solidFill>
              <a:latin typeface="Instrument Sans"/>
              <a:ea typeface="Instrument Sans"/>
              <a:cs typeface="Instrument Sans"/>
              <a:sym typeface="Instrument Sans"/>
            </a:endParaRPr>
          </a:p>
        </p:txBody>
      </p:sp>
      <p:sp>
        <p:nvSpPr>
          <p:cNvPr id="529" name="Google Shape;529;p35"/>
          <p:cNvSpPr/>
          <p:nvPr/>
        </p:nvSpPr>
        <p:spPr>
          <a:xfrm>
            <a:off x="5724350" y="786375"/>
            <a:ext cx="936000" cy="300900"/>
          </a:xfrm>
          <a:prstGeom prst="roundRect">
            <a:avLst>
              <a:gd fmla="val 50000" name="adj"/>
            </a:avLst>
          </a:prstGeom>
          <a:solidFill>
            <a:srgbClr val="FFFFFF"/>
          </a:solidFill>
          <a:ln cap="flat" cmpd="sng" w="9525">
            <a:solidFill>
              <a:srgbClr val="404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Instrument Sans"/>
                <a:ea typeface="Instrument Sans"/>
                <a:cs typeface="Instrument Sans"/>
                <a:sym typeface="Instrument Sans"/>
              </a:rPr>
              <a:t>Button</a:t>
            </a:r>
            <a:endParaRPr b="1" sz="900">
              <a:solidFill>
                <a:schemeClr val="accent4"/>
              </a:solidFill>
              <a:latin typeface="Instrument Sans"/>
              <a:ea typeface="Instrument Sans"/>
              <a:cs typeface="Instrument Sans"/>
              <a:sym typeface="Instrument Sans"/>
            </a:endParaRPr>
          </a:p>
        </p:txBody>
      </p:sp>
      <p:sp>
        <p:nvSpPr>
          <p:cNvPr id="530" name="Google Shape;530;p35"/>
          <p:cNvSpPr/>
          <p:nvPr/>
        </p:nvSpPr>
        <p:spPr>
          <a:xfrm>
            <a:off x="6839150" y="786375"/>
            <a:ext cx="1036800" cy="300900"/>
          </a:xfrm>
          <a:prstGeom prst="roundRect">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1"/>
                </a:solidFill>
                <a:latin typeface="Instrument Sans"/>
                <a:ea typeface="Instrument Sans"/>
                <a:cs typeface="Instrument Sans"/>
                <a:sym typeface="Instrument Sans"/>
              </a:rPr>
              <a:t>Button</a:t>
            </a:r>
            <a:endParaRPr b="1" sz="900">
              <a:solidFill>
                <a:schemeClr val="accent1"/>
              </a:solidFill>
              <a:latin typeface="Instrument Sans"/>
              <a:ea typeface="Instrument Sans"/>
              <a:cs typeface="Instrument Sans"/>
              <a:sym typeface="Instrument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6"/>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Shapes &amp; Box</a:t>
            </a:r>
            <a:endParaRPr/>
          </a:p>
        </p:txBody>
      </p:sp>
      <p:sp>
        <p:nvSpPr>
          <p:cNvPr id="536" name="Google Shape;536;p36"/>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sp>
        <p:nvSpPr>
          <p:cNvPr id="537" name="Google Shape;537;p36"/>
          <p:cNvSpPr/>
          <p:nvPr/>
        </p:nvSpPr>
        <p:spPr>
          <a:xfrm flipH="1">
            <a:off x="1088012" y="2295133"/>
            <a:ext cx="186000" cy="186000"/>
          </a:xfrm>
          <a:prstGeom prst="ellipse">
            <a:avLst/>
          </a:prstGeom>
          <a:solidFill>
            <a:schemeClr val="accent2"/>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500">
              <a:solidFill>
                <a:srgbClr val="FFFFFF"/>
              </a:solidFill>
              <a:latin typeface="Source Sans Pro"/>
              <a:ea typeface="Source Sans Pro"/>
              <a:cs typeface="Source Sans Pro"/>
              <a:sym typeface="Source Sans Pro"/>
            </a:endParaRPr>
          </a:p>
        </p:txBody>
      </p:sp>
      <p:pic>
        <p:nvPicPr>
          <p:cNvPr id="538" name="Google Shape;538;p36"/>
          <p:cNvPicPr preferRelativeResize="0"/>
          <p:nvPr/>
        </p:nvPicPr>
        <p:blipFill>
          <a:blip r:embed="rId3">
            <a:alphaModFix/>
          </a:blip>
          <a:stretch>
            <a:fillRect/>
          </a:stretch>
        </p:blipFill>
        <p:spPr>
          <a:xfrm>
            <a:off x="1126583" y="2343478"/>
            <a:ext cx="108802" cy="100838"/>
          </a:xfrm>
          <a:prstGeom prst="rect">
            <a:avLst/>
          </a:prstGeom>
          <a:noFill/>
          <a:ln>
            <a:noFill/>
          </a:ln>
        </p:spPr>
      </p:pic>
      <p:sp>
        <p:nvSpPr>
          <p:cNvPr id="539" name="Google Shape;539;p36"/>
          <p:cNvSpPr/>
          <p:nvPr/>
        </p:nvSpPr>
        <p:spPr>
          <a:xfrm flipH="1">
            <a:off x="356685" y="1575221"/>
            <a:ext cx="438900" cy="438900"/>
          </a:xfrm>
          <a:prstGeom prst="ellipse">
            <a:avLst/>
          </a:prstGeom>
          <a:solidFill>
            <a:srgbClr val="16192C"/>
          </a:solidFill>
          <a:ln cap="flat" cmpd="sng" w="9525">
            <a:solidFill>
              <a:srgbClr val="404E7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FFFFFF"/>
                </a:solidFill>
                <a:latin typeface="Instrument Sans"/>
                <a:ea typeface="Instrument Sans"/>
                <a:cs typeface="Instrument Sans"/>
                <a:sym typeface="Instrument Sans"/>
              </a:rPr>
              <a:t>01</a:t>
            </a:r>
            <a:endParaRPr sz="1500">
              <a:solidFill>
                <a:srgbClr val="FFFFFF"/>
              </a:solidFill>
              <a:latin typeface="Instrument Sans"/>
              <a:ea typeface="Instrument Sans"/>
              <a:cs typeface="Instrument Sans"/>
              <a:sym typeface="Instrument Sans"/>
            </a:endParaRPr>
          </a:p>
        </p:txBody>
      </p:sp>
      <p:sp>
        <p:nvSpPr>
          <p:cNvPr id="540" name="Google Shape;540;p36"/>
          <p:cNvSpPr/>
          <p:nvPr/>
        </p:nvSpPr>
        <p:spPr>
          <a:xfrm flipH="1">
            <a:off x="356685" y="2150510"/>
            <a:ext cx="438900" cy="438900"/>
          </a:xfrm>
          <a:prstGeom prst="ellipse">
            <a:avLst/>
          </a:prstGeom>
          <a:solidFill>
            <a:srgbClr val="16192C"/>
          </a:solidFill>
          <a:ln cap="flat" cmpd="sng" w="9525">
            <a:solidFill>
              <a:srgbClr val="404E7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FFFFFF"/>
                </a:solidFill>
                <a:latin typeface="Instrument Sans"/>
                <a:ea typeface="Instrument Sans"/>
                <a:cs typeface="Instrument Sans"/>
                <a:sym typeface="Instrument Sans"/>
              </a:rPr>
              <a:t>02</a:t>
            </a:r>
            <a:endParaRPr sz="1500">
              <a:solidFill>
                <a:srgbClr val="FFFFFF"/>
              </a:solidFill>
              <a:latin typeface="Instrument Sans"/>
              <a:ea typeface="Instrument Sans"/>
              <a:cs typeface="Instrument Sans"/>
              <a:sym typeface="Instrument Sans"/>
            </a:endParaRPr>
          </a:p>
        </p:txBody>
      </p:sp>
      <p:sp>
        <p:nvSpPr>
          <p:cNvPr id="541" name="Google Shape;541;p36"/>
          <p:cNvSpPr/>
          <p:nvPr/>
        </p:nvSpPr>
        <p:spPr>
          <a:xfrm>
            <a:off x="356560" y="3281776"/>
            <a:ext cx="438900" cy="438900"/>
          </a:xfrm>
          <a:prstGeom prst="ellipse">
            <a:avLst/>
          </a:prstGeom>
          <a:solidFill>
            <a:srgbClr val="16192C"/>
          </a:solidFill>
          <a:ln cap="flat" cmpd="sng" w="9525">
            <a:solidFill>
              <a:srgbClr val="404E7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FFFFFF"/>
                </a:solidFill>
                <a:latin typeface="Instrument Sans"/>
                <a:ea typeface="Instrument Sans"/>
                <a:cs typeface="Instrument Sans"/>
                <a:sym typeface="Instrument Sans"/>
              </a:rPr>
              <a:t>04</a:t>
            </a:r>
            <a:endParaRPr b="1" sz="1500">
              <a:solidFill>
                <a:srgbClr val="FFFFFF"/>
              </a:solidFill>
              <a:latin typeface="Instrument Sans"/>
              <a:ea typeface="Instrument Sans"/>
              <a:cs typeface="Instrument Sans"/>
              <a:sym typeface="Instrument Sans"/>
            </a:endParaRPr>
          </a:p>
        </p:txBody>
      </p:sp>
      <p:sp>
        <p:nvSpPr>
          <p:cNvPr id="542" name="Google Shape;542;p36"/>
          <p:cNvSpPr/>
          <p:nvPr/>
        </p:nvSpPr>
        <p:spPr>
          <a:xfrm flipH="1">
            <a:off x="356685" y="2712141"/>
            <a:ext cx="438900" cy="438900"/>
          </a:xfrm>
          <a:prstGeom prst="ellipse">
            <a:avLst/>
          </a:prstGeom>
          <a:solidFill>
            <a:srgbClr val="16192C"/>
          </a:solidFill>
          <a:ln cap="flat" cmpd="sng" w="9525">
            <a:solidFill>
              <a:srgbClr val="404E7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FFFFFF"/>
                </a:solidFill>
                <a:latin typeface="Instrument Sans"/>
                <a:ea typeface="Instrument Sans"/>
                <a:cs typeface="Instrument Sans"/>
                <a:sym typeface="Instrument Sans"/>
              </a:rPr>
              <a:t>03</a:t>
            </a:r>
            <a:endParaRPr sz="1500">
              <a:solidFill>
                <a:srgbClr val="FFFFFF"/>
              </a:solidFill>
              <a:latin typeface="Instrument Sans"/>
              <a:ea typeface="Instrument Sans"/>
              <a:cs typeface="Instrument Sans"/>
              <a:sym typeface="Instrument Sans"/>
            </a:endParaRPr>
          </a:p>
        </p:txBody>
      </p:sp>
      <p:sp>
        <p:nvSpPr>
          <p:cNvPr id="543" name="Google Shape;543;p36"/>
          <p:cNvSpPr/>
          <p:nvPr/>
        </p:nvSpPr>
        <p:spPr>
          <a:xfrm flipH="1">
            <a:off x="1088012" y="1741450"/>
            <a:ext cx="186000" cy="186000"/>
          </a:xfrm>
          <a:prstGeom prst="ellipse">
            <a:avLst/>
          </a:prstGeom>
          <a:solidFill>
            <a:schemeClr val="accent2"/>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500">
              <a:solidFill>
                <a:srgbClr val="FFFFFF"/>
              </a:solidFill>
              <a:latin typeface="Source Sans Pro"/>
              <a:ea typeface="Source Sans Pro"/>
              <a:cs typeface="Source Sans Pro"/>
              <a:sym typeface="Source Sans Pro"/>
            </a:endParaRPr>
          </a:p>
        </p:txBody>
      </p:sp>
      <p:pic>
        <p:nvPicPr>
          <p:cNvPr id="544" name="Google Shape;544;p36"/>
          <p:cNvPicPr preferRelativeResize="0"/>
          <p:nvPr/>
        </p:nvPicPr>
        <p:blipFill>
          <a:blip r:embed="rId3">
            <a:alphaModFix/>
          </a:blip>
          <a:stretch>
            <a:fillRect/>
          </a:stretch>
        </p:blipFill>
        <p:spPr>
          <a:xfrm>
            <a:off x="1126583" y="1789795"/>
            <a:ext cx="108802" cy="100838"/>
          </a:xfrm>
          <a:prstGeom prst="rect">
            <a:avLst/>
          </a:prstGeom>
          <a:noFill/>
          <a:ln>
            <a:noFill/>
          </a:ln>
        </p:spPr>
      </p:pic>
      <p:sp>
        <p:nvSpPr>
          <p:cNvPr id="545" name="Google Shape;545;p36"/>
          <p:cNvSpPr/>
          <p:nvPr/>
        </p:nvSpPr>
        <p:spPr>
          <a:xfrm flipH="1">
            <a:off x="1088012" y="2832368"/>
            <a:ext cx="186000" cy="186000"/>
          </a:xfrm>
          <a:prstGeom prst="ellipse">
            <a:avLst/>
          </a:prstGeom>
          <a:solidFill>
            <a:schemeClr val="accent2"/>
          </a:solidFill>
          <a:ln cap="flat" cmpd="sng" w="9525">
            <a:solidFill>
              <a:schemeClr val="accent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500">
              <a:solidFill>
                <a:srgbClr val="FFFFFF"/>
              </a:solidFill>
              <a:latin typeface="Source Sans Pro"/>
              <a:ea typeface="Source Sans Pro"/>
              <a:cs typeface="Source Sans Pro"/>
              <a:sym typeface="Source Sans Pro"/>
            </a:endParaRPr>
          </a:p>
        </p:txBody>
      </p:sp>
      <p:pic>
        <p:nvPicPr>
          <p:cNvPr id="546" name="Google Shape;546;p36"/>
          <p:cNvPicPr preferRelativeResize="0"/>
          <p:nvPr/>
        </p:nvPicPr>
        <p:blipFill>
          <a:blip r:embed="rId3">
            <a:alphaModFix/>
          </a:blip>
          <a:stretch>
            <a:fillRect/>
          </a:stretch>
        </p:blipFill>
        <p:spPr>
          <a:xfrm>
            <a:off x="1126583" y="2880712"/>
            <a:ext cx="108802" cy="100838"/>
          </a:xfrm>
          <a:prstGeom prst="rect">
            <a:avLst/>
          </a:prstGeom>
          <a:noFill/>
          <a:ln>
            <a:noFill/>
          </a:ln>
        </p:spPr>
      </p:pic>
      <p:sp>
        <p:nvSpPr>
          <p:cNvPr id="547" name="Google Shape;547;p36"/>
          <p:cNvSpPr/>
          <p:nvPr/>
        </p:nvSpPr>
        <p:spPr>
          <a:xfrm flipH="1">
            <a:off x="1088012" y="3417922"/>
            <a:ext cx="186000" cy="186000"/>
          </a:xfrm>
          <a:prstGeom prst="ellipse">
            <a:avLst/>
          </a:prstGeom>
          <a:solidFill>
            <a:schemeClr val="accent2"/>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t/>
            </a:r>
            <a:endParaRPr sz="1500">
              <a:solidFill>
                <a:srgbClr val="FFFFFF"/>
              </a:solidFill>
              <a:latin typeface="Source Sans Pro"/>
              <a:ea typeface="Source Sans Pro"/>
              <a:cs typeface="Source Sans Pro"/>
              <a:sym typeface="Source Sans Pro"/>
            </a:endParaRPr>
          </a:p>
        </p:txBody>
      </p:sp>
      <p:pic>
        <p:nvPicPr>
          <p:cNvPr id="548" name="Google Shape;548;p36"/>
          <p:cNvPicPr preferRelativeResize="0"/>
          <p:nvPr/>
        </p:nvPicPr>
        <p:blipFill>
          <a:blip r:embed="rId3">
            <a:alphaModFix/>
          </a:blip>
          <a:stretch>
            <a:fillRect/>
          </a:stretch>
        </p:blipFill>
        <p:spPr>
          <a:xfrm>
            <a:off x="1126583" y="3466267"/>
            <a:ext cx="108802" cy="100838"/>
          </a:xfrm>
          <a:prstGeom prst="rect">
            <a:avLst/>
          </a:prstGeom>
          <a:noFill/>
          <a:ln>
            <a:noFill/>
          </a:ln>
        </p:spPr>
      </p:pic>
      <p:sp>
        <p:nvSpPr>
          <p:cNvPr id="549" name="Google Shape;549;p36"/>
          <p:cNvSpPr/>
          <p:nvPr/>
        </p:nvSpPr>
        <p:spPr>
          <a:xfrm>
            <a:off x="4539950" y="1292775"/>
            <a:ext cx="3704400" cy="634800"/>
          </a:xfrm>
          <a:prstGeom prst="roundRect">
            <a:avLst>
              <a:gd fmla="val 6656" name="adj"/>
            </a:avLst>
          </a:prstGeom>
          <a:solidFill>
            <a:schemeClr val="accent2"/>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FFFFFF"/>
                </a:solidFill>
                <a:latin typeface="Instrument Sans"/>
                <a:ea typeface="Instrument Sans"/>
                <a:cs typeface="Instrument Sans"/>
                <a:sym typeface="Instrument Sans"/>
              </a:rPr>
              <a:t>🚨Alert Message!</a:t>
            </a:r>
            <a:br>
              <a:rPr lang="en" sz="1100">
                <a:solidFill>
                  <a:srgbClr val="FFFFFF"/>
                </a:solidFill>
                <a:latin typeface="Instrument Sans"/>
                <a:ea typeface="Instrument Sans"/>
                <a:cs typeface="Instrument Sans"/>
                <a:sym typeface="Instrument Sans"/>
              </a:rPr>
            </a:br>
            <a:r>
              <a:rPr i="1" lang="en" sz="900">
                <a:solidFill>
                  <a:srgbClr val="FFFFFF"/>
                </a:solidFill>
                <a:latin typeface="Instrument Sans"/>
                <a:ea typeface="Instrument Sans"/>
                <a:cs typeface="Instrument Sans"/>
                <a:sym typeface="Instrument Sans"/>
              </a:rPr>
              <a:t>Always ask the owner before to share content from a presentation</a:t>
            </a:r>
            <a:endParaRPr b="1" sz="1300">
              <a:solidFill>
                <a:srgbClr val="FFFFFF"/>
              </a:solidFill>
              <a:latin typeface="Instrument Sans"/>
              <a:ea typeface="Instrument Sans"/>
              <a:cs typeface="Instrument Sans"/>
              <a:sym typeface="Instrument Sans"/>
            </a:endParaRPr>
          </a:p>
        </p:txBody>
      </p:sp>
      <p:sp>
        <p:nvSpPr>
          <p:cNvPr id="550" name="Google Shape;550;p36"/>
          <p:cNvSpPr/>
          <p:nvPr/>
        </p:nvSpPr>
        <p:spPr>
          <a:xfrm>
            <a:off x="4673475" y="2066575"/>
            <a:ext cx="1842000" cy="634800"/>
          </a:xfrm>
          <a:prstGeom prst="roundRect">
            <a:avLst>
              <a:gd fmla="val 6656" name="adj"/>
            </a:avLst>
          </a:prstGeom>
          <a:solidFill>
            <a:schemeClr val="accent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FFFFFF"/>
                </a:solidFill>
                <a:latin typeface="Instrument Sans"/>
                <a:ea typeface="Instrument Sans"/>
                <a:cs typeface="Instrument Sans"/>
                <a:sym typeface="Instrument Sans"/>
              </a:rPr>
              <a:t>🚧Under Construction</a:t>
            </a:r>
            <a:br>
              <a:rPr lang="en" sz="1100">
                <a:solidFill>
                  <a:srgbClr val="FFFFFF"/>
                </a:solidFill>
                <a:latin typeface="Instrument Sans"/>
                <a:ea typeface="Instrument Sans"/>
                <a:cs typeface="Instrument Sans"/>
                <a:sym typeface="Instrument Sans"/>
              </a:rPr>
            </a:br>
            <a:r>
              <a:rPr i="1" lang="en" sz="900">
                <a:solidFill>
                  <a:srgbClr val="FFFFFF"/>
                </a:solidFill>
                <a:latin typeface="Instrument Sans"/>
                <a:ea typeface="Instrument Sans"/>
                <a:cs typeface="Instrument Sans"/>
                <a:sym typeface="Instrument Sans"/>
              </a:rPr>
              <a:t>Ongoing process</a:t>
            </a:r>
            <a:endParaRPr b="1" sz="1300">
              <a:solidFill>
                <a:srgbClr val="FFFFFF"/>
              </a:solidFill>
              <a:latin typeface="Instrument Sans"/>
              <a:ea typeface="Instrument Sans"/>
              <a:cs typeface="Instrument Sans"/>
              <a:sym typeface="Instrument Sans"/>
            </a:endParaRPr>
          </a:p>
        </p:txBody>
      </p:sp>
      <p:sp>
        <p:nvSpPr>
          <p:cNvPr id="551" name="Google Shape;551;p36"/>
          <p:cNvSpPr/>
          <p:nvPr/>
        </p:nvSpPr>
        <p:spPr>
          <a:xfrm>
            <a:off x="6602812" y="2062486"/>
            <a:ext cx="1641600" cy="634800"/>
          </a:xfrm>
          <a:prstGeom prst="roundRect">
            <a:avLst>
              <a:gd fmla="val 6656" name="adj"/>
            </a:avLst>
          </a:prstGeom>
          <a:solidFill>
            <a:schemeClr val="accent2"/>
          </a:solidFill>
          <a:ln cap="flat" cmpd="sng" w="9525">
            <a:solidFill>
              <a:srgbClr val="6CE390"/>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b="1" lang="en" sz="1100">
                <a:solidFill>
                  <a:srgbClr val="FFFFFF"/>
                </a:solidFill>
                <a:latin typeface="Instrument Sans"/>
                <a:ea typeface="Instrument Sans"/>
                <a:cs typeface="Instrument Sans"/>
                <a:sym typeface="Instrument Sans"/>
              </a:rPr>
              <a:t>✅Done!</a:t>
            </a:r>
            <a:br>
              <a:rPr lang="en" sz="1100">
                <a:solidFill>
                  <a:srgbClr val="FFFFFF"/>
                </a:solidFill>
                <a:latin typeface="Instrument Sans"/>
                <a:ea typeface="Instrument Sans"/>
                <a:cs typeface="Instrument Sans"/>
                <a:sym typeface="Instrument Sans"/>
              </a:rPr>
            </a:br>
            <a:r>
              <a:rPr i="1" lang="en" sz="900">
                <a:solidFill>
                  <a:srgbClr val="FFFFFF"/>
                </a:solidFill>
                <a:latin typeface="Instrument Sans"/>
                <a:ea typeface="Instrument Sans"/>
                <a:cs typeface="Instrument Sans"/>
                <a:sym typeface="Instrument Sans"/>
              </a:rPr>
              <a:t>As we expected, it works!</a:t>
            </a:r>
            <a:endParaRPr b="1" sz="1300">
              <a:solidFill>
                <a:srgbClr val="FFFFFF"/>
              </a:solidFill>
              <a:latin typeface="Instrument Sans"/>
              <a:ea typeface="Instrument Sans"/>
              <a:cs typeface="Instrument Sans"/>
              <a:sym typeface="Instrument Sans"/>
            </a:endParaRPr>
          </a:p>
        </p:txBody>
      </p:sp>
      <p:sp>
        <p:nvSpPr>
          <p:cNvPr id="552" name="Google Shape;552;p36"/>
          <p:cNvSpPr/>
          <p:nvPr/>
        </p:nvSpPr>
        <p:spPr>
          <a:xfrm>
            <a:off x="4873975" y="2839501"/>
            <a:ext cx="772200" cy="192000"/>
          </a:xfrm>
          <a:prstGeom prst="roundRect">
            <a:avLst>
              <a:gd fmla="val 50000" name="adj"/>
            </a:avLst>
          </a:prstGeom>
          <a:solidFill>
            <a:schemeClr val="accent2"/>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Instrument Sans"/>
                <a:ea typeface="Instrument Sans"/>
                <a:cs typeface="Instrument Sans"/>
                <a:sym typeface="Instrument Sans"/>
              </a:rPr>
              <a:t>🚨Alert!</a:t>
            </a:r>
            <a:endParaRPr b="1" sz="900">
              <a:solidFill>
                <a:srgbClr val="FFFFFF"/>
              </a:solidFill>
              <a:latin typeface="Instrument Sans"/>
              <a:ea typeface="Instrument Sans"/>
              <a:cs typeface="Instrument Sans"/>
              <a:sym typeface="Instrument Sans"/>
            </a:endParaRPr>
          </a:p>
        </p:txBody>
      </p:sp>
      <p:sp>
        <p:nvSpPr>
          <p:cNvPr id="553" name="Google Shape;553;p36"/>
          <p:cNvSpPr/>
          <p:nvPr/>
        </p:nvSpPr>
        <p:spPr>
          <a:xfrm>
            <a:off x="5766500" y="2832200"/>
            <a:ext cx="936000" cy="188400"/>
          </a:xfrm>
          <a:prstGeom prst="roundRect">
            <a:avLst>
              <a:gd fmla="val 50000" name="adj"/>
            </a:avLst>
          </a:prstGeom>
          <a:solidFill>
            <a:schemeClr val="accent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Instrument Sans"/>
                <a:ea typeface="Instrument Sans"/>
                <a:cs typeface="Instrument Sans"/>
                <a:sym typeface="Instrument Sans"/>
              </a:rPr>
              <a:t>🚧Ongoing</a:t>
            </a:r>
            <a:endParaRPr b="1" sz="900">
              <a:solidFill>
                <a:srgbClr val="FFFFFF"/>
              </a:solidFill>
              <a:latin typeface="Instrument Sans"/>
              <a:ea typeface="Instrument Sans"/>
              <a:cs typeface="Instrument Sans"/>
              <a:sym typeface="Instrument Sans"/>
            </a:endParaRPr>
          </a:p>
        </p:txBody>
      </p:sp>
      <p:sp>
        <p:nvSpPr>
          <p:cNvPr id="554" name="Google Shape;554;p36"/>
          <p:cNvSpPr/>
          <p:nvPr/>
        </p:nvSpPr>
        <p:spPr>
          <a:xfrm>
            <a:off x="6822825" y="2832175"/>
            <a:ext cx="851100" cy="188400"/>
          </a:xfrm>
          <a:prstGeom prst="roundRect">
            <a:avLst>
              <a:gd fmla="val 50000" name="adj"/>
            </a:avLst>
          </a:prstGeom>
          <a:solidFill>
            <a:schemeClr val="accent2"/>
          </a:solidFill>
          <a:ln cap="flat" cmpd="sng" w="9525">
            <a:solidFill>
              <a:srgbClr val="6CE39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Instrument Sans"/>
                <a:ea typeface="Instrument Sans"/>
                <a:cs typeface="Instrument Sans"/>
                <a:sym typeface="Instrument Sans"/>
              </a:rPr>
              <a:t>✅Done!</a:t>
            </a:r>
            <a:endParaRPr b="1" sz="900">
              <a:solidFill>
                <a:srgbClr val="FFFFFF"/>
              </a:solidFill>
              <a:latin typeface="Instrument Sans"/>
              <a:ea typeface="Instrument Sans"/>
              <a:cs typeface="Instrument Sans"/>
              <a:sym typeface="Instrument Sans"/>
            </a:endParaRPr>
          </a:p>
        </p:txBody>
      </p:sp>
      <p:sp>
        <p:nvSpPr>
          <p:cNvPr id="555" name="Google Shape;555;p36"/>
          <p:cNvSpPr txBox="1"/>
          <p:nvPr/>
        </p:nvSpPr>
        <p:spPr>
          <a:xfrm>
            <a:off x="1550725" y="1503225"/>
            <a:ext cx="2183400" cy="1417500"/>
          </a:xfrm>
          <a:prstGeom prst="rect">
            <a:avLst/>
          </a:prstGeom>
          <a:solidFill>
            <a:srgbClr val="FFFFFF"/>
          </a:solidFill>
          <a:ln cap="flat" cmpd="sng" w="9525">
            <a:solidFill>
              <a:schemeClr val="accent1"/>
            </a:solidFill>
            <a:prstDash val="solid"/>
            <a:round/>
            <a:headEnd len="sm" w="sm" type="none"/>
            <a:tailEnd len="sm" w="sm" type="none"/>
          </a:ln>
          <a:effectLst>
            <a:outerShdw blurRad="128588" rotWithShape="0" algn="bl" dir="5400000" dist="66675">
              <a:srgbClr val="000000">
                <a:alpha val="11000"/>
              </a:srgbClr>
            </a:outerShdw>
          </a:effectLst>
        </p:spPr>
        <p:txBody>
          <a:bodyPr anchorCtr="0" anchor="t" bIns="228600" lIns="137150" spcFirstLastPara="1" rIns="137150" wrap="square" tIns="228600">
            <a:spAutoFit/>
          </a:bodyPr>
          <a:lstStyle/>
          <a:p>
            <a:pPr indent="0" lvl="0" marL="0" rtl="0" algn="l">
              <a:lnSpc>
                <a:spcPct val="85000"/>
              </a:lnSpc>
              <a:spcBef>
                <a:spcPts val="0"/>
              </a:spcBef>
              <a:spcAft>
                <a:spcPts val="0"/>
              </a:spcAft>
              <a:buNone/>
            </a:pPr>
            <a:r>
              <a:rPr b="1" lang="en" sz="1300">
                <a:solidFill>
                  <a:srgbClr val="020D26"/>
                </a:solidFill>
                <a:latin typeface="Instrument Sans"/>
                <a:ea typeface="Instrument Sans"/>
                <a:cs typeface="Instrument Sans"/>
                <a:sym typeface="Instrument Sans"/>
              </a:rPr>
              <a:t>Box Title</a:t>
            </a:r>
            <a:endParaRPr b="1" sz="1300">
              <a:solidFill>
                <a:srgbClr val="020D26"/>
              </a:solidFill>
              <a:latin typeface="Instrument Sans"/>
              <a:ea typeface="Instrument Sans"/>
              <a:cs typeface="Instrument Sans"/>
              <a:sym typeface="Instrument Sans"/>
            </a:endParaRPr>
          </a:p>
          <a:p>
            <a:pPr indent="0" lvl="0" marL="0" rtl="0" algn="l">
              <a:lnSpc>
                <a:spcPct val="85000"/>
              </a:lnSpc>
              <a:spcBef>
                <a:spcPts val="0"/>
              </a:spcBef>
              <a:spcAft>
                <a:spcPts val="0"/>
              </a:spcAft>
              <a:buNone/>
            </a:pPr>
            <a:r>
              <a:t/>
            </a:r>
            <a:endParaRPr b="1" sz="1300">
              <a:solidFill>
                <a:srgbClr val="020D26"/>
              </a:solidFill>
              <a:latin typeface="Instrument Sans"/>
              <a:ea typeface="Instrument Sans"/>
              <a:cs typeface="Instrument Sans"/>
              <a:sym typeface="Instrument Sans"/>
            </a:endParaRPr>
          </a:p>
          <a:p>
            <a:pPr indent="0" lvl="0" marL="0" rtl="0" algn="l">
              <a:spcBef>
                <a:spcPts val="0"/>
              </a:spcBef>
              <a:spcAft>
                <a:spcPts val="0"/>
              </a:spcAft>
              <a:buNone/>
            </a:pPr>
            <a:r>
              <a:rPr lang="en" sz="1000">
                <a:solidFill>
                  <a:srgbClr val="404E74"/>
                </a:solidFill>
                <a:latin typeface="Instrument Sans"/>
                <a:ea typeface="Instrument Sans"/>
                <a:cs typeface="Instrument Sans"/>
                <a:sym typeface="Instrument Sans"/>
              </a:rPr>
              <a:t>Lorem ipsum dolor sit amet, </a:t>
            </a:r>
            <a:r>
              <a:rPr b="1" lang="en" sz="1000">
                <a:solidFill>
                  <a:srgbClr val="404E74"/>
                </a:solidFill>
                <a:latin typeface="Instrument Sans"/>
                <a:ea typeface="Instrument Sans"/>
                <a:cs typeface="Instrument Sans"/>
                <a:sym typeface="Instrument Sans"/>
              </a:rPr>
              <a:t>consectetur adipiscing</a:t>
            </a:r>
            <a:r>
              <a:rPr lang="en" sz="1000">
                <a:solidFill>
                  <a:srgbClr val="404E74"/>
                </a:solidFill>
                <a:latin typeface="Instrument Sans"/>
                <a:ea typeface="Instrument Sans"/>
                <a:cs typeface="Instrument Sans"/>
                <a:sym typeface="Instrument Sans"/>
              </a:rPr>
              <a:t> elit. Sed venenatis ipsum vitae semper molestie.</a:t>
            </a:r>
            <a:endParaRPr sz="1000">
              <a:solidFill>
                <a:srgbClr val="404E74"/>
              </a:solidFill>
              <a:latin typeface="Instrument Sans"/>
              <a:ea typeface="Instrument Sans"/>
              <a:cs typeface="Instrument Sans"/>
              <a:sym typeface="Instrument Sans"/>
            </a:endParaRPr>
          </a:p>
        </p:txBody>
      </p:sp>
      <p:sp>
        <p:nvSpPr>
          <p:cNvPr id="556" name="Google Shape;556;p36"/>
          <p:cNvSpPr txBox="1"/>
          <p:nvPr/>
        </p:nvSpPr>
        <p:spPr>
          <a:xfrm>
            <a:off x="1550725" y="3117966"/>
            <a:ext cx="2183400" cy="1417500"/>
          </a:xfrm>
          <a:prstGeom prst="rect">
            <a:avLst/>
          </a:prstGeom>
          <a:solidFill>
            <a:srgbClr val="16192C"/>
          </a:solidFill>
          <a:ln cap="flat" cmpd="sng" w="9525">
            <a:solidFill>
              <a:srgbClr val="404E74"/>
            </a:solidFill>
            <a:prstDash val="solid"/>
            <a:round/>
            <a:headEnd len="sm" w="sm" type="none"/>
            <a:tailEnd len="sm" w="sm" type="none"/>
          </a:ln>
          <a:effectLst>
            <a:outerShdw blurRad="128588" rotWithShape="0" algn="bl" dir="5400000" dist="66675">
              <a:srgbClr val="000000">
                <a:alpha val="11000"/>
              </a:srgbClr>
            </a:outerShdw>
          </a:effectLst>
        </p:spPr>
        <p:txBody>
          <a:bodyPr anchorCtr="0" anchor="t" bIns="228600" lIns="137150" spcFirstLastPara="1" rIns="137150" wrap="square" tIns="228600">
            <a:spAutoFit/>
          </a:bodyPr>
          <a:lstStyle/>
          <a:p>
            <a:pPr indent="0" lvl="0" marL="0" rtl="0" algn="l">
              <a:lnSpc>
                <a:spcPct val="85000"/>
              </a:lnSpc>
              <a:spcBef>
                <a:spcPts val="0"/>
              </a:spcBef>
              <a:spcAft>
                <a:spcPts val="0"/>
              </a:spcAft>
              <a:buNone/>
            </a:pPr>
            <a:r>
              <a:rPr b="1" lang="en" sz="1300">
                <a:solidFill>
                  <a:srgbClr val="E9EDF5"/>
                </a:solidFill>
                <a:latin typeface="Instrument Sans"/>
                <a:ea typeface="Instrument Sans"/>
                <a:cs typeface="Instrument Sans"/>
                <a:sym typeface="Instrument Sans"/>
              </a:rPr>
              <a:t>Contrast Box</a:t>
            </a:r>
            <a:endParaRPr b="1" sz="1300">
              <a:solidFill>
                <a:srgbClr val="E9EDF5"/>
              </a:solidFill>
              <a:latin typeface="Instrument Sans"/>
              <a:ea typeface="Instrument Sans"/>
              <a:cs typeface="Instrument Sans"/>
              <a:sym typeface="Instrument Sans"/>
            </a:endParaRPr>
          </a:p>
          <a:p>
            <a:pPr indent="0" lvl="0" marL="0" rtl="0" algn="l">
              <a:lnSpc>
                <a:spcPct val="85000"/>
              </a:lnSpc>
              <a:spcBef>
                <a:spcPts val="0"/>
              </a:spcBef>
              <a:spcAft>
                <a:spcPts val="0"/>
              </a:spcAft>
              <a:buNone/>
            </a:pPr>
            <a:r>
              <a:t/>
            </a:r>
            <a:endParaRPr b="1" sz="1300">
              <a:solidFill>
                <a:srgbClr val="E9EDF5"/>
              </a:solidFill>
              <a:latin typeface="Instrument Sans"/>
              <a:ea typeface="Instrument Sans"/>
              <a:cs typeface="Instrument Sans"/>
              <a:sym typeface="Instrument Sans"/>
            </a:endParaRPr>
          </a:p>
          <a:p>
            <a:pPr indent="0" lvl="0" marL="0" rtl="0" algn="l">
              <a:spcBef>
                <a:spcPts val="0"/>
              </a:spcBef>
              <a:spcAft>
                <a:spcPts val="0"/>
              </a:spcAft>
              <a:buNone/>
            </a:pPr>
            <a:r>
              <a:rPr lang="en" sz="1000">
                <a:solidFill>
                  <a:srgbClr val="E9EDF5"/>
                </a:solidFill>
                <a:latin typeface="Instrument Sans"/>
                <a:ea typeface="Instrument Sans"/>
                <a:cs typeface="Instrument Sans"/>
                <a:sym typeface="Instrument Sans"/>
              </a:rPr>
              <a:t>Lorem ipsum dolor sit amet, </a:t>
            </a:r>
            <a:r>
              <a:rPr b="1" lang="en" sz="1000">
                <a:solidFill>
                  <a:srgbClr val="E9EDF5"/>
                </a:solidFill>
                <a:latin typeface="Instrument Sans"/>
                <a:ea typeface="Instrument Sans"/>
                <a:cs typeface="Instrument Sans"/>
                <a:sym typeface="Instrument Sans"/>
              </a:rPr>
              <a:t>consectetur adipiscing</a:t>
            </a:r>
            <a:r>
              <a:rPr lang="en" sz="1000">
                <a:solidFill>
                  <a:srgbClr val="E9EDF5"/>
                </a:solidFill>
                <a:latin typeface="Instrument Sans"/>
                <a:ea typeface="Instrument Sans"/>
                <a:cs typeface="Instrument Sans"/>
                <a:sym typeface="Instrument Sans"/>
              </a:rPr>
              <a:t> elit. Sed venenatis ipsum vitae semper molestie.     </a:t>
            </a:r>
            <a:endParaRPr sz="1000">
              <a:solidFill>
                <a:srgbClr val="E9EDF5"/>
              </a:solidFill>
              <a:latin typeface="Instrument Sans"/>
              <a:ea typeface="Instrument Sans"/>
              <a:cs typeface="Instrument Sans"/>
              <a:sym typeface="Instrument Sans"/>
            </a:endParaRPr>
          </a:p>
        </p:txBody>
      </p:sp>
      <p:sp>
        <p:nvSpPr>
          <p:cNvPr id="557" name="Google Shape;557;p36"/>
          <p:cNvSpPr/>
          <p:nvPr/>
        </p:nvSpPr>
        <p:spPr>
          <a:xfrm>
            <a:off x="4206250" y="3244975"/>
            <a:ext cx="2214900" cy="1509900"/>
          </a:xfrm>
          <a:prstGeom prst="roundRect">
            <a:avLst>
              <a:gd fmla="val 5388" name="adj"/>
            </a:avLst>
          </a:prstGeom>
          <a:solidFill>
            <a:schemeClr val="accent2"/>
          </a:solidFill>
          <a:ln cap="flat" cmpd="sng" w="9525">
            <a:solidFill>
              <a:srgbClr val="6B97FF"/>
            </a:solidFill>
            <a:prstDash val="solid"/>
            <a:round/>
            <a:headEnd len="sm" w="sm" type="none"/>
            <a:tailEnd len="sm" w="sm" type="none"/>
          </a:ln>
          <a:effectLst>
            <a:outerShdw blurRad="314325" rotWithShape="0" algn="bl" dir="5400000" dist="114300">
              <a:srgbClr val="000000">
                <a:alpha val="15000"/>
              </a:srgbClr>
            </a:outerShdw>
          </a:effectLst>
        </p:spPr>
        <p:txBody>
          <a:bodyPr anchorCtr="0" anchor="t" bIns="182875" lIns="182875" spcFirstLastPara="1" rIns="182875" wrap="square" tIns="182875">
            <a:noAutofit/>
          </a:bodyPr>
          <a:lstStyle/>
          <a:p>
            <a:pPr indent="0" lvl="0" marL="0" rtl="0" algn="l">
              <a:spcBef>
                <a:spcPts val="0"/>
              </a:spcBef>
              <a:spcAft>
                <a:spcPts val="0"/>
              </a:spcAft>
              <a:buNone/>
            </a:pPr>
            <a:r>
              <a:rPr b="1" lang="en" sz="1700">
                <a:solidFill>
                  <a:srgbClr val="404E74"/>
                </a:solidFill>
                <a:latin typeface="Instrument Sans"/>
                <a:ea typeface="Instrument Sans"/>
                <a:cs typeface="Instrument Sans"/>
                <a:sym typeface="Instrument Sans"/>
              </a:rPr>
              <a:t>💡</a:t>
            </a:r>
            <a:r>
              <a:rPr b="1" lang="en" sz="1700">
                <a:solidFill>
                  <a:schemeClr val="lt1"/>
                </a:solidFill>
                <a:latin typeface="Instrument Sans"/>
                <a:ea typeface="Instrument Sans"/>
                <a:cs typeface="Instrument Sans"/>
                <a:sym typeface="Instrument Sans"/>
              </a:rPr>
              <a:t> Highlight Box</a:t>
            </a:r>
            <a:br>
              <a:rPr lang="en" sz="1100">
                <a:solidFill>
                  <a:schemeClr val="lt1"/>
                </a:solidFill>
                <a:latin typeface="Instrument Sans"/>
                <a:ea typeface="Instrument Sans"/>
                <a:cs typeface="Instrument Sans"/>
                <a:sym typeface="Instrument Sans"/>
              </a:rPr>
            </a:br>
            <a:br>
              <a:rPr lang="en" sz="1100">
                <a:solidFill>
                  <a:schemeClr val="lt1"/>
                </a:solidFill>
                <a:latin typeface="Instrument Sans"/>
                <a:ea typeface="Instrument Sans"/>
                <a:cs typeface="Instrument Sans"/>
                <a:sym typeface="Instrument Sans"/>
              </a:rPr>
            </a:br>
            <a:r>
              <a:rPr b="1" lang="en" sz="1100">
                <a:solidFill>
                  <a:schemeClr val="lt1"/>
                </a:solidFill>
                <a:latin typeface="Instrument Sans"/>
                <a:ea typeface="Instrument Sans"/>
                <a:cs typeface="Instrument Sans"/>
                <a:sym typeface="Instrument Sans"/>
              </a:rPr>
              <a:t>Contrast &amp; Readability: </a:t>
            </a:r>
            <a:r>
              <a:rPr lang="en" sz="1100">
                <a:solidFill>
                  <a:schemeClr val="lt1"/>
                </a:solidFill>
                <a:latin typeface="Instrument Sans"/>
                <a:ea typeface="Instrument Sans"/>
                <a:cs typeface="Instrument Sans"/>
                <a:sym typeface="Instrument Sans"/>
              </a:rPr>
              <a:t>Use colors for graphics, stats and a few </a:t>
            </a:r>
            <a:r>
              <a:rPr b="1" lang="en" sz="1100">
                <a:solidFill>
                  <a:schemeClr val="lt1"/>
                </a:solidFill>
                <a:latin typeface="Instrument Sans"/>
                <a:ea typeface="Instrument Sans"/>
                <a:cs typeface="Instrument Sans"/>
                <a:sym typeface="Instrument Sans"/>
              </a:rPr>
              <a:t>keywords</a:t>
            </a:r>
            <a:r>
              <a:rPr lang="en" sz="1100">
                <a:solidFill>
                  <a:schemeClr val="lt1"/>
                </a:solidFill>
                <a:latin typeface="Instrument Sans"/>
                <a:ea typeface="Instrument Sans"/>
                <a:cs typeface="Instrument Sans"/>
                <a:sym typeface="Instrument Sans"/>
              </a:rPr>
              <a:t> of your titles.</a:t>
            </a:r>
            <a:endParaRPr b="1" sz="1100">
              <a:solidFill>
                <a:schemeClr val="lt1"/>
              </a:solidFill>
              <a:latin typeface="Instrument Sans"/>
              <a:ea typeface="Instrument Sans"/>
              <a:cs typeface="Instrument Sans"/>
              <a:sym typeface="Instrument Sans"/>
            </a:endParaRPr>
          </a:p>
        </p:txBody>
      </p:sp>
      <p:sp>
        <p:nvSpPr>
          <p:cNvPr id="558" name="Google Shape;558;p36"/>
          <p:cNvSpPr/>
          <p:nvPr/>
        </p:nvSpPr>
        <p:spPr>
          <a:xfrm>
            <a:off x="6536925" y="3244975"/>
            <a:ext cx="2214900" cy="1509900"/>
          </a:xfrm>
          <a:prstGeom prst="roundRect">
            <a:avLst>
              <a:gd fmla="val 5388" name="adj"/>
            </a:avLst>
          </a:prstGeom>
          <a:solidFill>
            <a:srgbClr val="FFFFFF"/>
          </a:solidFill>
          <a:ln cap="flat" cmpd="sng" w="9525">
            <a:solidFill>
              <a:schemeClr val="accent4"/>
            </a:solidFill>
            <a:prstDash val="solid"/>
            <a:round/>
            <a:headEnd len="sm" w="sm" type="none"/>
            <a:tailEnd len="sm" w="sm" type="none"/>
          </a:ln>
          <a:effectLst>
            <a:outerShdw blurRad="314325" rotWithShape="0" algn="bl" dir="5400000" dist="114300">
              <a:srgbClr val="000000">
                <a:alpha val="15000"/>
              </a:srgbClr>
            </a:outerShdw>
          </a:effectLst>
        </p:spPr>
        <p:txBody>
          <a:bodyPr anchorCtr="0" anchor="t" bIns="182875" lIns="182875" spcFirstLastPara="1" rIns="182875" wrap="square" tIns="182875">
            <a:noAutofit/>
          </a:bodyPr>
          <a:lstStyle/>
          <a:p>
            <a:pPr indent="0" lvl="0" marL="0" rtl="0" algn="l">
              <a:spcBef>
                <a:spcPts val="0"/>
              </a:spcBef>
              <a:spcAft>
                <a:spcPts val="0"/>
              </a:spcAft>
              <a:buNone/>
            </a:pPr>
            <a:r>
              <a:rPr b="1" lang="en" sz="1700">
                <a:solidFill>
                  <a:srgbClr val="404E74"/>
                </a:solidFill>
                <a:latin typeface="Instrument Sans"/>
                <a:ea typeface="Instrument Sans"/>
                <a:cs typeface="Instrument Sans"/>
                <a:sym typeface="Instrument Sans"/>
              </a:rPr>
              <a:t>💡 Highlight Box</a:t>
            </a:r>
            <a:br>
              <a:rPr lang="en" sz="1100">
                <a:solidFill>
                  <a:srgbClr val="404E74"/>
                </a:solidFill>
                <a:latin typeface="Instrument Sans"/>
                <a:ea typeface="Instrument Sans"/>
                <a:cs typeface="Instrument Sans"/>
                <a:sym typeface="Instrument Sans"/>
              </a:rPr>
            </a:br>
            <a:br>
              <a:rPr lang="en" sz="1100">
                <a:solidFill>
                  <a:srgbClr val="404E74"/>
                </a:solidFill>
                <a:latin typeface="Instrument Sans"/>
                <a:ea typeface="Instrument Sans"/>
                <a:cs typeface="Instrument Sans"/>
                <a:sym typeface="Instrument Sans"/>
              </a:rPr>
            </a:br>
            <a:r>
              <a:rPr b="1" lang="en" sz="1100">
                <a:solidFill>
                  <a:srgbClr val="404E74"/>
                </a:solidFill>
                <a:latin typeface="Instrument Sans"/>
                <a:ea typeface="Instrument Sans"/>
                <a:cs typeface="Instrument Sans"/>
                <a:sym typeface="Instrument Sans"/>
              </a:rPr>
              <a:t>Contrast &amp; Readability: </a:t>
            </a:r>
            <a:r>
              <a:rPr lang="en" sz="1100">
                <a:solidFill>
                  <a:srgbClr val="404E74"/>
                </a:solidFill>
                <a:latin typeface="Instrument Sans"/>
                <a:ea typeface="Instrument Sans"/>
                <a:cs typeface="Instrument Sans"/>
                <a:sym typeface="Instrument Sans"/>
              </a:rPr>
              <a:t>Use colors for graphics, stats and a few </a:t>
            </a:r>
            <a:r>
              <a:rPr b="1" lang="en" sz="1100">
                <a:solidFill>
                  <a:srgbClr val="404E74"/>
                </a:solidFill>
                <a:latin typeface="Instrument Sans"/>
                <a:ea typeface="Instrument Sans"/>
                <a:cs typeface="Instrument Sans"/>
                <a:sym typeface="Instrument Sans"/>
              </a:rPr>
              <a:t>keywords</a:t>
            </a:r>
            <a:r>
              <a:rPr lang="en" sz="1100">
                <a:solidFill>
                  <a:srgbClr val="404E74"/>
                </a:solidFill>
                <a:latin typeface="Instrument Sans"/>
                <a:ea typeface="Instrument Sans"/>
                <a:cs typeface="Instrument Sans"/>
                <a:sym typeface="Instrument Sans"/>
              </a:rPr>
              <a:t> of your titles.</a:t>
            </a:r>
            <a:endParaRPr b="1" sz="1100">
              <a:solidFill>
                <a:srgbClr val="404E74"/>
              </a:solidFill>
              <a:latin typeface="Instrument Sans"/>
              <a:ea typeface="Instrument Sans"/>
              <a:cs typeface="Instrument Sans"/>
              <a:sym typeface="Instrument Sans"/>
            </a:endParaRPr>
          </a:p>
        </p:txBody>
      </p:sp>
      <p:sp>
        <p:nvSpPr>
          <p:cNvPr id="559" name="Google Shape;559;p36"/>
          <p:cNvSpPr/>
          <p:nvPr/>
        </p:nvSpPr>
        <p:spPr>
          <a:xfrm>
            <a:off x="5724350" y="786375"/>
            <a:ext cx="936000" cy="300900"/>
          </a:xfrm>
          <a:prstGeom prst="roundRect">
            <a:avLst>
              <a:gd fmla="val 50000" name="adj"/>
            </a:avLst>
          </a:prstGeom>
          <a:solidFill>
            <a:srgbClr val="FFFFFF"/>
          </a:solidFill>
          <a:ln cap="flat" cmpd="sng" w="9525">
            <a:solidFill>
              <a:srgbClr val="404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4"/>
                </a:solidFill>
                <a:latin typeface="Instrument Sans"/>
                <a:ea typeface="Instrument Sans"/>
                <a:cs typeface="Instrument Sans"/>
                <a:sym typeface="Instrument Sans"/>
              </a:rPr>
              <a:t>Button</a:t>
            </a:r>
            <a:endParaRPr b="1" sz="900">
              <a:solidFill>
                <a:schemeClr val="accent4"/>
              </a:solidFill>
              <a:latin typeface="Instrument Sans"/>
              <a:ea typeface="Instrument Sans"/>
              <a:cs typeface="Instrument Sans"/>
              <a:sym typeface="Instrument Sans"/>
            </a:endParaRPr>
          </a:p>
        </p:txBody>
      </p:sp>
      <p:sp>
        <p:nvSpPr>
          <p:cNvPr id="560" name="Google Shape;560;p36"/>
          <p:cNvSpPr/>
          <p:nvPr/>
        </p:nvSpPr>
        <p:spPr>
          <a:xfrm>
            <a:off x="6839150" y="786375"/>
            <a:ext cx="1036800" cy="300900"/>
          </a:xfrm>
          <a:prstGeom prst="roundRect">
            <a:avLst>
              <a:gd fmla="val 50000" name="adj"/>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accent1"/>
                </a:solidFill>
                <a:latin typeface="Instrument Sans"/>
                <a:ea typeface="Instrument Sans"/>
                <a:cs typeface="Instrument Sans"/>
                <a:sym typeface="Instrument Sans"/>
              </a:rPr>
              <a:t>Button</a:t>
            </a:r>
            <a:endParaRPr b="1" sz="900">
              <a:solidFill>
                <a:schemeClr val="accent1"/>
              </a:solidFill>
              <a:latin typeface="Instrument Sans"/>
              <a:ea typeface="Instrument Sans"/>
              <a:cs typeface="Instrument Sans"/>
              <a:sym typeface="Instrument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37"/>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NHI Governance</a:t>
            </a:r>
            <a:endParaRPr/>
          </a:p>
        </p:txBody>
      </p:sp>
      <p:sp>
        <p:nvSpPr>
          <p:cNvPr id="566" name="Google Shape;566;p37"/>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pic>
        <p:nvPicPr>
          <p:cNvPr id="567" name="Google Shape;567;p37" title="Product Icon set.png"/>
          <p:cNvPicPr preferRelativeResize="0"/>
          <p:nvPr/>
        </p:nvPicPr>
        <p:blipFill rotWithShape="1">
          <a:blip r:embed="rId3">
            <a:alphaModFix/>
          </a:blip>
          <a:srcRect b="0" l="0" r="0" t="0"/>
          <a:stretch/>
        </p:blipFill>
        <p:spPr>
          <a:xfrm>
            <a:off x="1417412" y="1428063"/>
            <a:ext cx="796251" cy="796251"/>
          </a:xfrm>
          <a:prstGeom prst="rect">
            <a:avLst/>
          </a:prstGeom>
          <a:noFill/>
          <a:ln>
            <a:noFill/>
          </a:ln>
        </p:spPr>
      </p:pic>
      <p:pic>
        <p:nvPicPr>
          <p:cNvPr id="568" name="Google Shape;568;p37" title="byGG-1.png"/>
          <p:cNvPicPr preferRelativeResize="0"/>
          <p:nvPr/>
        </p:nvPicPr>
        <p:blipFill rotWithShape="1">
          <a:blip r:embed="rId4">
            <a:alphaModFix/>
          </a:blip>
          <a:srcRect b="149" l="0" r="0" t="139"/>
          <a:stretch/>
        </p:blipFill>
        <p:spPr>
          <a:xfrm>
            <a:off x="1116900" y="2672924"/>
            <a:ext cx="1467150" cy="348600"/>
          </a:xfrm>
          <a:prstGeom prst="rect">
            <a:avLst/>
          </a:prstGeom>
          <a:noFill/>
          <a:ln>
            <a:noFill/>
          </a:ln>
        </p:spPr>
      </p:pic>
      <p:sp>
        <p:nvSpPr>
          <p:cNvPr id="569" name="Google Shape;569;p37"/>
          <p:cNvSpPr/>
          <p:nvPr/>
        </p:nvSpPr>
        <p:spPr>
          <a:xfrm>
            <a:off x="5519525" y="3852000"/>
            <a:ext cx="1179000" cy="341100"/>
          </a:xfrm>
          <a:prstGeom prst="roundRect">
            <a:avLst>
              <a:gd fmla="val 50000" name="adj"/>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  </a:t>
            </a:r>
            <a:endParaRPr b="1" sz="900"/>
          </a:p>
        </p:txBody>
      </p:sp>
      <p:sp>
        <p:nvSpPr>
          <p:cNvPr id="570" name="Google Shape;570;p37"/>
          <p:cNvSpPr/>
          <p:nvPr/>
        </p:nvSpPr>
        <p:spPr>
          <a:xfrm>
            <a:off x="5585163" y="3914822"/>
            <a:ext cx="215400" cy="215400"/>
          </a:xfrm>
          <a:prstGeom prst="ellips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71" name="Google Shape;571;p37"/>
          <p:cNvSpPr txBox="1"/>
          <p:nvPr/>
        </p:nvSpPr>
        <p:spPr>
          <a:xfrm>
            <a:off x="5856224" y="3962072"/>
            <a:ext cx="761100" cy="120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None/>
            </a:pPr>
            <a:r>
              <a:rPr lang="en" sz="700">
                <a:solidFill>
                  <a:schemeClr val="lt1"/>
                </a:solidFill>
                <a:latin typeface="Instrument Sans"/>
                <a:ea typeface="Instrument Sans"/>
                <a:cs typeface="Instrument Sans"/>
                <a:sym typeface="Instrument Sans"/>
              </a:rPr>
              <a:t>Main Accent color</a:t>
            </a:r>
            <a:endParaRPr sz="700">
              <a:solidFill>
                <a:schemeClr val="lt1"/>
              </a:solidFill>
              <a:latin typeface="Instrument Sans"/>
              <a:ea typeface="Instrument Sans"/>
              <a:cs typeface="Instrument Sans"/>
              <a:sym typeface="Instrument Sans"/>
            </a:endParaRPr>
          </a:p>
        </p:txBody>
      </p:sp>
      <p:pic>
        <p:nvPicPr>
          <p:cNvPr id="572" name="Google Shape;572;p37"/>
          <p:cNvPicPr preferRelativeResize="0"/>
          <p:nvPr/>
        </p:nvPicPr>
        <p:blipFill>
          <a:blip r:embed="rId5">
            <a:alphaModFix/>
          </a:blip>
          <a:stretch>
            <a:fillRect/>
          </a:stretch>
        </p:blipFill>
        <p:spPr>
          <a:xfrm>
            <a:off x="3097300" y="1029374"/>
            <a:ext cx="5533450" cy="2237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38"/>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Internal </a:t>
            </a:r>
            <a:r>
              <a:rPr lang="en"/>
              <a:t>Secrets Monitoring</a:t>
            </a:r>
            <a:endParaRPr/>
          </a:p>
        </p:txBody>
      </p:sp>
      <p:sp>
        <p:nvSpPr>
          <p:cNvPr id="578" name="Google Shape;578;p38"/>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sp>
        <p:nvSpPr>
          <p:cNvPr id="579" name="Google Shape;579;p38"/>
          <p:cNvSpPr/>
          <p:nvPr/>
        </p:nvSpPr>
        <p:spPr>
          <a:xfrm>
            <a:off x="5519525" y="3852000"/>
            <a:ext cx="1179000" cy="341100"/>
          </a:xfrm>
          <a:prstGeom prst="roundRect">
            <a:avLst>
              <a:gd fmla="val 50000" name="adj"/>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  </a:t>
            </a:r>
            <a:endParaRPr b="1" sz="900"/>
          </a:p>
        </p:txBody>
      </p:sp>
      <p:sp>
        <p:nvSpPr>
          <p:cNvPr id="580" name="Google Shape;580;p38"/>
          <p:cNvSpPr/>
          <p:nvPr/>
        </p:nvSpPr>
        <p:spPr>
          <a:xfrm>
            <a:off x="5585163" y="3914822"/>
            <a:ext cx="215400" cy="2154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81" name="Google Shape;581;p38"/>
          <p:cNvSpPr txBox="1"/>
          <p:nvPr/>
        </p:nvSpPr>
        <p:spPr>
          <a:xfrm>
            <a:off x="5856224" y="3962072"/>
            <a:ext cx="761100" cy="120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None/>
            </a:pPr>
            <a:r>
              <a:rPr lang="en" sz="700">
                <a:solidFill>
                  <a:schemeClr val="lt1"/>
                </a:solidFill>
                <a:latin typeface="Instrument Sans"/>
                <a:ea typeface="Instrument Sans"/>
                <a:cs typeface="Instrument Sans"/>
                <a:sym typeface="Instrument Sans"/>
              </a:rPr>
              <a:t>Main Accent color</a:t>
            </a:r>
            <a:endParaRPr sz="700">
              <a:solidFill>
                <a:schemeClr val="lt1"/>
              </a:solidFill>
              <a:latin typeface="Instrument Sans"/>
              <a:ea typeface="Instrument Sans"/>
              <a:cs typeface="Instrument Sans"/>
              <a:sym typeface="Instrument Sans"/>
            </a:endParaRPr>
          </a:p>
        </p:txBody>
      </p:sp>
      <p:pic>
        <p:nvPicPr>
          <p:cNvPr id="582" name="Google Shape;582;p38" title="products-logos.png"/>
          <p:cNvPicPr preferRelativeResize="0"/>
          <p:nvPr/>
        </p:nvPicPr>
        <p:blipFill>
          <a:blip r:embed="rId3">
            <a:alphaModFix/>
          </a:blip>
          <a:stretch>
            <a:fillRect/>
          </a:stretch>
        </p:blipFill>
        <p:spPr>
          <a:xfrm>
            <a:off x="1082125" y="2662925"/>
            <a:ext cx="1706400" cy="284400"/>
          </a:xfrm>
          <a:prstGeom prst="rect">
            <a:avLst/>
          </a:prstGeom>
          <a:noFill/>
          <a:ln>
            <a:noFill/>
          </a:ln>
        </p:spPr>
      </p:pic>
      <p:pic>
        <p:nvPicPr>
          <p:cNvPr id="583" name="Google Shape;583;p38" title="ici.png"/>
          <p:cNvPicPr preferRelativeResize="0"/>
          <p:nvPr/>
        </p:nvPicPr>
        <p:blipFill>
          <a:blip r:embed="rId4">
            <a:alphaModFix/>
          </a:blip>
          <a:stretch>
            <a:fillRect/>
          </a:stretch>
        </p:blipFill>
        <p:spPr>
          <a:xfrm>
            <a:off x="1566500" y="1615838"/>
            <a:ext cx="683475" cy="683475"/>
          </a:xfrm>
          <a:prstGeom prst="rect">
            <a:avLst/>
          </a:prstGeom>
          <a:noFill/>
          <a:ln>
            <a:noFill/>
          </a:ln>
        </p:spPr>
      </p:pic>
      <p:pic>
        <p:nvPicPr>
          <p:cNvPr id="584" name="Google Shape;584;p38" title="Group 1.png"/>
          <p:cNvPicPr preferRelativeResize="0"/>
          <p:nvPr/>
        </p:nvPicPr>
        <p:blipFill>
          <a:blip r:embed="rId5">
            <a:alphaModFix/>
          </a:blip>
          <a:stretch>
            <a:fillRect/>
          </a:stretch>
        </p:blipFill>
        <p:spPr>
          <a:xfrm>
            <a:off x="3727127" y="1334388"/>
            <a:ext cx="5264472" cy="204238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39"/>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Public Secrets Monitoring</a:t>
            </a:r>
            <a:endParaRPr/>
          </a:p>
        </p:txBody>
      </p:sp>
      <p:sp>
        <p:nvSpPr>
          <p:cNvPr id="590" name="Google Shape;590;p39"/>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a:t>Graphic Asset</a:t>
            </a:r>
            <a:endParaRPr/>
          </a:p>
        </p:txBody>
      </p:sp>
      <p:sp>
        <p:nvSpPr>
          <p:cNvPr id="591" name="Google Shape;591;p39"/>
          <p:cNvSpPr/>
          <p:nvPr/>
        </p:nvSpPr>
        <p:spPr>
          <a:xfrm>
            <a:off x="5519525" y="3852000"/>
            <a:ext cx="1179000" cy="341100"/>
          </a:xfrm>
          <a:prstGeom prst="roundRect">
            <a:avLst>
              <a:gd fmla="val 50000" name="adj"/>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  </a:t>
            </a:r>
            <a:endParaRPr b="1" sz="900"/>
          </a:p>
        </p:txBody>
      </p:sp>
      <p:sp>
        <p:nvSpPr>
          <p:cNvPr id="592" name="Google Shape;592;p39"/>
          <p:cNvSpPr/>
          <p:nvPr/>
        </p:nvSpPr>
        <p:spPr>
          <a:xfrm>
            <a:off x="5585163" y="3914822"/>
            <a:ext cx="215400" cy="215400"/>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593" name="Google Shape;593;p39"/>
          <p:cNvSpPr txBox="1"/>
          <p:nvPr/>
        </p:nvSpPr>
        <p:spPr>
          <a:xfrm>
            <a:off x="5856224" y="3962072"/>
            <a:ext cx="761100" cy="120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None/>
            </a:pPr>
            <a:r>
              <a:rPr lang="en" sz="700">
                <a:solidFill>
                  <a:schemeClr val="lt1"/>
                </a:solidFill>
                <a:latin typeface="Instrument Sans"/>
                <a:ea typeface="Instrument Sans"/>
                <a:cs typeface="Instrument Sans"/>
                <a:sym typeface="Instrument Sans"/>
              </a:rPr>
              <a:t>Main Accent color</a:t>
            </a:r>
            <a:endParaRPr sz="700">
              <a:solidFill>
                <a:schemeClr val="lt1"/>
              </a:solidFill>
              <a:latin typeface="Instrument Sans"/>
              <a:ea typeface="Instrument Sans"/>
              <a:cs typeface="Instrument Sans"/>
              <a:sym typeface="Instrument Sans"/>
            </a:endParaRPr>
          </a:p>
        </p:txBody>
      </p:sp>
      <p:pic>
        <p:nvPicPr>
          <p:cNvPr id="594" name="Google Shape;594;p39" title="products-logos-1.png"/>
          <p:cNvPicPr preferRelativeResize="0"/>
          <p:nvPr/>
        </p:nvPicPr>
        <p:blipFill>
          <a:blip r:embed="rId3">
            <a:alphaModFix/>
          </a:blip>
          <a:stretch>
            <a:fillRect/>
          </a:stretch>
        </p:blipFill>
        <p:spPr>
          <a:xfrm>
            <a:off x="942825" y="2663337"/>
            <a:ext cx="1815301" cy="315713"/>
          </a:xfrm>
          <a:prstGeom prst="rect">
            <a:avLst/>
          </a:prstGeom>
          <a:noFill/>
          <a:ln>
            <a:noFill/>
          </a:ln>
        </p:spPr>
      </p:pic>
      <p:pic>
        <p:nvPicPr>
          <p:cNvPr id="595" name="Google Shape;595;p39" title="la.png"/>
          <p:cNvPicPr preferRelativeResize="0"/>
          <p:nvPr/>
        </p:nvPicPr>
        <p:blipFill>
          <a:blip r:embed="rId4">
            <a:alphaModFix/>
          </a:blip>
          <a:stretch>
            <a:fillRect/>
          </a:stretch>
        </p:blipFill>
        <p:spPr>
          <a:xfrm>
            <a:off x="1365025" y="1493450"/>
            <a:ext cx="816175" cy="816175"/>
          </a:xfrm>
          <a:prstGeom prst="rect">
            <a:avLst/>
          </a:prstGeom>
          <a:noFill/>
          <a:ln>
            <a:noFill/>
          </a:ln>
        </p:spPr>
      </p:pic>
      <p:pic>
        <p:nvPicPr>
          <p:cNvPr id="596" name="Google Shape;596;p39" title="Group 2.png"/>
          <p:cNvPicPr preferRelativeResize="0"/>
          <p:nvPr/>
        </p:nvPicPr>
        <p:blipFill>
          <a:blip r:embed="rId5">
            <a:alphaModFix/>
          </a:blip>
          <a:stretch>
            <a:fillRect/>
          </a:stretch>
        </p:blipFill>
        <p:spPr>
          <a:xfrm>
            <a:off x="3507551" y="1278688"/>
            <a:ext cx="5484049" cy="22900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40"/>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Honeytoken</a:t>
            </a:r>
            <a:endParaRPr/>
          </a:p>
        </p:txBody>
      </p:sp>
      <p:sp>
        <p:nvSpPr>
          <p:cNvPr id="602" name="Google Shape;602;p40"/>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a:t>Graphic Asset</a:t>
            </a:r>
            <a:endParaRPr/>
          </a:p>
        </p:txBody>
      </p:sp>
      <p:pic>
        <p:nvPicPr>
          <p:cNvPr id="603" name="Google Shape;603;p40"/>
          <p:cNvPicPr preferRelativeResize="0"/>
          <p:nvPr/>
        </p:nvPicPr>
        <p:blipFill rotWithShape="1">
          <a:blip r:embed="rId3">
            <a:alphaModFix/>
          </a:blip>
          <a:srcRect b="2153" l="0" r="0" t="2143"/>
          <a:stretch/>
        </p:blipFill>
        <p:spPr>
          <a:xfrm>
            <a:off x="3805671" y="1060288"/>
            <a:ext cx="4972575" cy="2272625"/>
          </a:xfrm>
          <a:prstGeom prst="rect">
            <a:avLst/>
          </a:prstGeom>
          <a:noFill/>
          <a:ln>
            <a:noFill/>
          </a:ln>
        </p:spPr>
      </p:pic>
      <p:pic>
        <p:nvPicPr>
          <p:cNvPr id="604" name="Google Shape;604;p40"/>
          <p:cNvPicPr preferRelativeResize="0"/>
          <p:nvPr/>
        </p:nvPicPr>
        <p:blipFill rotWithShape="1">
          <a:blip r:embed="rId4">
            <a:alphaModFix/>
          </a:blip>
          <a:srcRect b="0" l="0" r="0" t="0"/>
          <a:stretch/>
        </p:blipFill>
        <p:spPr>
          <a:xfrm>
            <a:off x="1417413" y="1435413"/>
            <a:ext cx="796251" cy="796251"/>
          </a:xfrm>
          <a:prstGeom prst="rect">
            <a:avLst/>
          </a:prstGeom>
          <a:noFill/>
          <a:ln>
            <a:noFill/>
          </a:ln>
        </p:spPr>
      </p:pic>
      <p:pic>
        <p:nvPicPr>
          <p:cNvPr id="605" name="Google Shape;605;p40"/>
          <p:cNvPicPr preferRelativeResize="0"/>
          <p:nvPr/>
        </p:nvPicPr>
        <p:blipFill rotWithShape="1">
          <a:blip r:embed="rId5">
            <a:alphaModFix/>
          </a:blip>
          <a:srcRect b="0" l="-15240" r="-15240" t="0"/>
          <a:stretch/>
        </p:blipFill>
        <p:spPr>
          <a:xfrm>
            <a:off x="1116889" y="2679000"/>
            <a:ext cx="1467167" cy="284408"/>
          </a:xfrm>
          <a:prstGeom prst="rect">
            <a:avLst/>
          </a:prstGeom>
          <a:noFill/>
          <a:ln>
            <a:noFill/>
          </a:ln>
        </p:spPr>
      </p:pic>
      <p:sp>
        <p:nvSpPr>
          <p:cNvPr id="606" name="Google Shape;606;p40"/>
          <p:cNvSpPr/>
          <p:nvPr/>
        </p:nvSpPr>
        <p:spPr>
          <a:xfrm>
            <a:off x="5519525" y="3852000"/>
            <a:ext cx="1179000" cy="341100"/>
          </a:xfrm>
          <a:prstGeom prst="roundRect">
            <a:avLst>
              <a:gd fmla="val 50000" name="adj"/>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  </a:t>
            </a:r>
            <a:endParaRPr b="1" sz="900"/>
          </a:p>
        </p:txBody>
      </p:sp>
      <p:sp>
        <p:nvSpPr>
          <p:cNvPr id="607" name="Google Shape;607;p40"/>
          <p:cNvSpPr/>
          <p:nvPr/>
        </p:nvSpPr>
        <p:spPr>
          <a:xfrm>
            <a:off x="5585163" y="3914822"/>
            <a:ext cx="215400" cy="215400"/>
          </a:xfrm>
          <a:prstGeom prst="ellipse">
            <a:avLst/>
          </a:prstGeom>
          <a:solidFill>
            <a:srgbClr val="FFB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BB00"/>
              </a:solidFill>
            </a:endParaRPr>
          </a:p>
        </p:txBody>
      </p:sp>
      <p:sp>
        <p:nvSpPr>
          <p:cNvPr id="608" name="Google Shape;608;p40"/>
          <p:cNvSpPr txBox="1"/>
          <p:nvPr/>
        </p:nvSpPr>
        <p:spPr>
          <a:xfrm>
            <a:off x="5856224" y="3962072"/>
            <a:ext cx="761100" cy="120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None/>
            </a:pPr>
            <a:r>
              <a:rPr lang="en" sz="700">
                <a:solidFill>
                  <a:schemeClr val="lt1"/>
                </a:solidFill>
                <a:latin typeface="Instrument Sans"/>
                <a:ea typeface="Instrument Sans"/>
                <a:cs typeface="Instrument Sans"/>
                <a:sym typeface="Instrument Sans"/>
              </a:rPr>
              <a:t>Main Accent color</a:t>
            </a:r>
            <a:endParaRPr sz="700">
              <a:solidFill>
                <a:schemeClr val="lt1"/>
              </a:solidFill>
              <a:latin typeface="Instrument Sans"/>
              <a:ea typeface="Instrument Sans"/>
              <a:cs typeface="Instrument Sans"/>
              <a:sym typeface="Instrument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1"/>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GiGuardian CLI</a:t>
            </a:r>
            <a:endParaRPr/>
          </a:p>
        </p:txBody>
      </p:sp>
      <p:sp>
        <p:nvSpPr>
          <p:cNvPr id="614" name="Google Shape;614;p41"/>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Clr>
                <a:schemeClr val="dk1"/>
              </a:buClr>
              <a:buSzPts val="1100"/>
              <a:buFont typeface="Arial"/>
              <a:buNone/>
            </a:pPr>
            <a:r>
              <a:rPr lang="en"/>
              <a:t>Graphic Asset</a:t>
            </a:r>
            <a:endParaRPr/>
          </a:p>
        </p:txBody>
      </p:sp>
      <p:pic>
        <p:nvPicPr>
          <p:cNvPr id="615" name="Google Shape;615;p41"/>
          <p:cNvPicPr preferRelativeResize="0"/>
          <p:nvPr/>
        </p:nvPicPr>
        <p:blipFill rotWithShape="1">
          <a:blip r:embed="rId3">
            <a:alphaModFix/>
          </a:blip>
          <a:srcRect b="0" l="377" r="367" t="0"/>
          <a:stretch/>
        </p:blipFill>
        <p:spPr>
          <a:xfrm>
            <a:off x="3833546" y="1259588"/>
            <a:ext cx="4972575" cy="2272624"/>
          </a:xfrm>
          <a:prstGeom prst="rect">
            <a:avLst/>
          </a:prstGeom>
          <a:noFill/>
          <a:ln>
            <a:noFill/>
          </a:ln>
        </p:spPr>
      </p:pic>
      <p:pic>
        <p:nvPicPr>
          <p:cNvPr id="616" name="Google Shape;616;p41"/>
          <p:cNvPicPr preferRelativeResize="0"/>
          <p:nvPr/>
        </p:nvPicPr>
        <p:blipFill rotWithShape="1">
          <a:blip r:embed="rId4">
            <a:alphaModFix/>
          </a:blip>
          <a:srcRect b="19" l="0" r="0" t="29"/>
          <a:stretch/>
        </p:blipFill>
        <p:spPr>
          <a:xfrm>
            <a:off x="1417413" y="1435413"/>
            <a:ext cx="796251" cy="796249"/>
          </a:xfrm>
          <a:prstGeom prst="rect">
            <a:avLst/>
          </a:prstGeom>
          <a:noFill/>
          <a:ln>
            <a:noFill/>
          </a:ln>
        </p:spPr>
      </p:pic>
      <p:pic>
        <p:nvPicPr>
          <p:cNvPr id="617" name="Google Shape;617;p41"/>
          <p:cNvPicPr preferRelativeResize="0"/>
          <p:nvPr/>
        </p:nvPicPr>
        <p:blipFill rotWithShape="1">
          <a:blip r:embed="rId5">
            <a:alphaModFix/>
          </a:blip>
          <a:srcRect b="0" l="-6637" r="-6637" t="0"/>
          <a:stretch/>
        </p:blipFill>
        <p:spPr>
          <a:xfrm>
            <a:off x="1328950" y="2678988"/>
            <a:ext cx="973199" cy="284401"/>
          </a:xfrm>
          <a:prstGeom prst="rect">
            <a:avLst/>
          </a:prstGeom>
          <a:noFill/>
          <a:ln>
            <a:noFill/>
          </a:ln>
        </p:spPr>
      </p:pic>
      <p:sp>
        <p:nvSpPr>
          <p:cNvPr id="618" name="Google Shape;618;p41"/>
          <p:cNvSpPr/>
          <p:nvPr/>
        </p:nvSpPr>
        <p:spPr>
          <a:xfrm>
            <a:off x="5519525" y="3852000"/>
            <a:ext cx="1179000" cy="341100"/>
          </a:xfrm>
          <a:prstGeom prst="roundRect">
            <a:avLst>
              <a:gd fmla="val 50000" name="adj"/>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sz="900"/>
              <a:t>  </a:t>
            </a:r>
            <a:endParaRPr b="1" sz="900"/>
          </a:p>
        </p:txBody>
      </p:sp>
      <p:sp>
        <p:nvSpPr>
          <p:cNvPr id="619" name="Google Shape;619;p41"/>
          <p:cNvSpPr/>
          <p:nvPr/>
        </p:nvSpPr>
        <p:spPr>
          <a:xfrm>
            <a:off x="5585163" y="3914822"/>
            <a:ext cx="215400" cy="215400"/>
          </a:xfrm>
          <a:prstGeom prst="ellips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4"/>
              </a:solidFill>
            </a:endParaRPr>
          </a:p>
        </p:txBody>
      </p:sp>
      <p:sp>
        <p:nvSpPr>
          <p:cNvPr id="620" name="Google Shape;620;p41"/>
          <p:cNvSpPr txBox="1"/>
          <p:nvPr/>
        </p:nvSpPr>
        <p:spPr>
          <a:xfrm>
            <a:off x="5856224" y="3962072"/>
            <a:ext cx="761100" cy="120900"/>
          </a:xfrm>
          <a:prstGeom prst="rect">
            <a:avLst/>
          </a:prstGeom>
          <a:noFill/>
          <a:ln>
            <a:noFill/>
          </a:ln>
        </p:spPr>
        <p:txBody>
          <a:bodyPr anchorCtr="0" anchor="ctr" bIns="0" lIns="0" spcFirstLastPara="1" rIns="0" wrap="square" tIns="0">
            <a:noAutofit/>
          </a:bodyPr>
          <a:lstStyle/>
          <a:p>
            <a:pPr indent="0" lvl="0" marL="0" rtl="0" algn="l">
              <a:lnSpc>
                <a:spcPct val="85000"/>
              </a:lnSpc>
              <a:spcBef>
                <a:spcPts val="0"/>
              </a:spcBef>
              <a:spcAft>
                <a:spcPts val="0"/>
              </a:spcAft>
              <a:buNone/>
            </a:pPr>
            <a:r>
              <a:rPr lang="en" sz="700">
                <a:solidFill>
                  <a:schemeClr val="lt1"/>
                </a:solidFill>
                <a:latin typeface="Instrument Sans"/>
                <a:ea typeface="Instrument Sans"/>
                <a:cs typeface="Instrument Sans"/>
                <a:sym typeface="Instrument Sans"/>
              </a:rPr>
              <a:t>Main Accent color</a:t>
            </a:r>
            <a:endParaRPr sz="700">
              <a:solidFill>
                <a:schemeClr val="lt1"/>
              </a:solidFill>
              <a:latin typeface="Instrument Sans"/>
              <a:ea typeface="Instrument Sans"/>
              <a:cs typeface="Instrument Sans"/>
              <a:sym typeface="Instrument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p42"/>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Illustration Library</a:t>
            </a:r>
            <a:endParaRPr/>
          </a:p>
        </p:txBody>
      </p:sp>
      <p:sp>
        <p:nvSpPr>
          <p:cNvPr id="626" name="Google Shape;626;p42"/>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pic>
        <p:nvPicPr>
          <p:cNvPr id="627" name="Google Shape;627;p42"/>
          <p:cNvPicPr preferRelativeResize="0"/>
          <p:nvPr/>
        </p:nvPicPr>
        <p:blipFill>
          <a:blip r:embed="rId3">
            <a:alphaModFix/>
          </a:blip>
          <a:stretch>
            <a:fillRect/>
          </a:stretch>
        </p:blipFill>
        <p:spPr>
          <a:xfrm>
            <a:off x="5674125" y="3010025"/>
            <a:ext cx="2848425" cy="1434675"/>
          </a:xfrm>
          <a:prstGeom prst="rect">
            <a:avLst/>
          </a:prstGeom>
          <a:noFill/>
          <a:ln>
            <a:noFill/>
          </a:ln>
        </p:spPr>
      </p:pic>
      <p:pic>
        <p:nvPicPr>
          <p:cNvPr id="628" name="Google Shape;628;p42"/>
          <p:cNvPicPr preferRelativeResize="0"/>
          <p:nvPr/>
        </p:nvPicPr>
        <p:blipFill>
          <a:blip r:embed="rId4">
            <a:alphaModFix/>
          </a:blip>
          <a:stretch>
            <a:fillRect/>
          </a:stretch>
        </p:blipFill>
        <p:spPr>
          <a:xfrm>
            <a:off x="5527926" y="365758"/>
            <a:ext cx="2994626" cy="3015458"/>
          </a:xfrm>
          <a:prstGeom prst="rect">
            <a:avLst/>
          </a:prstGeom>
          <a:noFill/>
          <a:ln>
            <a:noFill/>
          </a:ln>
        </p:spPr>
      </p:pic>
      <p:pic>
        <p:nvPicPr>
          <p:cNvPr id="629" name="Google Shape;629;p42"/>
          <p:cNvPicPr preferRelativeResize="0"/>
          <p:nvPr/>
        </p:nvPicPr>
        <p:blipFill>
          <a:blip r:embed="rId5">
            <a:alphaModFix/>
          </a:blip>
          <a:stretch>
            <a:fillRect/>
          </a:stretch>
        </p:blipFill>
        <p:spPr>
          <a:xfrm>
            <a:off x="654250" y="1539275"/>
            <a:ext cx="1276126" cy="1470751"/>
          </a:xfrm>
          <a:prstGeom prst="rect">
            <a:avLst/>
          </a:prstGeom>
          <a:noFill/>
          <a:ln>
            <a:noFill/>
          </a:ln>
        </p:spPr>
      </p:pic>
      <p:pic>
        <p:nvPicPr>
          <p:cNvPr id="630" name="Google Shape;630;p42"/>
          <p:cNvPicPr preferRelativeResize="0"/>
          <p:nvPr/>
        </p:nvPicPr>
        <p:blipFill>
          <a:blip r:embed="rId6">
            <a:alphaModFix/>
          </a:blip>
          <a:stretch>
            <a:fillRect/>
          </a:stretch>
        </p:blipFill>
        <p:spPr>
          <a:xfrm>
            <a:off x="2596000" y="1696041"/>
            <a:ext cx="2707526" cy="232074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6"/>
          <p:cNvSpPr txBox="1"/>
          <p:nvPr>
            <p:ph idx="4294967295" type="title"/>
          </p:nvPr>
        </p:nvSpPr>
        <p:spPr>
          <a:xfrm>
            <a:off x="420625" y="1179830"/>
            <a:ext cx="4890000" cy="6279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4800">
                <a:solidFill>
                  <a:schemeClr val="lt1"/>
                </a:solidFill>
              </a:rPr>
              <a:t>Before Starting</a:t>
            </a:r>
            <a:endParaRPr sz="4800">
              <a:solidFill>
                <a:schemeClr val="lt1"/>
              </a:solidFill>
            </a:endParaRPr>
          </a:p>
        </p:txBody>
      </p:sp>
      <p:sp>
        <p:nvSpPr>
          <p:cNvPr id="90" name="Google Shape;90;p16"/>
          <p:cNvSpPr txBox="1"/>
          <p:nvPr>
            <p:ph idx="4294967295" type="subTitle"/>
          </p:nvPr>
        </p:nvSpPr>
        <p:spPr>
          <a:xfrm>
            <a:off x="420625" y="447428"/>
            <a:ext cx="5216700" cy="738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1200"/>
              </a:spcAft>
              <a:buNone/>
            </a:pPr>
            <a:r>
              <a:rPr b="1" lang="en" sz="4800">
                <a:solidFill>
                  <a:schemeClr val="accent4"/>
                </a:solidFill>
                <a:latin typeface="Funnel Display"/>
                <a:ea typeface="Funnel Display"/>
                <a:cs typeface="Funnel Display"/>
                <a:sym typeface="Funnel Display"/>
              </a:rPr>
              <a:t>01</a:t>
            </a:r>
            <a:endParaRPr b="1" sz="4800">
              <a:solidFill>
                <a:schemeClr val="accent4"/>
              </a:solidFill>
              <a:latin typeface="Funnel Display"/>
              <a:ea typeface="Funnel Display"/>
              <a:cs typeface="Funnel Display"/>
              <a:sym typeface="Funnel Display"/>
            </a:endParaRPr>
          </a:p>
        </p:txBody>
      </p:sp>
      <p:sp>
        <p:nvSpPr>
          <p:cNvPr id="91" name="Google Shape;91;p16"/>
          <p:cNvSpPr txBox="1"/>
          <p:nvPr>
            <p:ph idx="4294967295" type="title"/>
          </p:nvPr>
        </p:nvSpPr>
        <p:spPr>
          <a:xfrm>
            <a:off x="420625" y="2193325"/>
            <a:ext cx="5925000" cy="222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sz="1700">
                <a:solidFill>
                  <a:schemeClr val="lt2"/>
                </a:solidFill>
                <a:latin typeface="Instrument Sans"/>
                <a:ea typeface="Instrument Sans"/>
                <a:cs typeface="Instrument Sans"/>
                <a:sym typeface="Instrument Sans"/>
              </a:rPr>
              <a:t>Import theme, choose a layout and copy/paste elements.</a:t>
            </a:r>
            <a:endParaRPr b="0" sz="1700">
              <a:solidFill>
                <a:schemeClr val="lt2"/>
              </a:solidFill>
              <a:latin typeface="Instrument Sans"/>
              <a:ea typeface="Instrument Sans"/>
              <a:cs typeface="Instrument Sans"/>
              <a:sym typeface="Instrument Sans"/>
            </a:endParaRPr>
          </a:p>
        </p:txBody>
      </p:sp>
      <p:sp>
        <p:nvSpPr>
          <p:cNvPr id="92" name="Google Shape;92;p16"/>
          <p:cNvSpPr/>
          <p:nvPr/>
        </p:nvSpPr>
        <p:spPr>
          <a:xfrm>
            <a:off x="8646650" y="-5700"/>
            <a:ext cx="497400" cy="5149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Source Sans Pro"/>
              <a:ea typeface="Source Sans Pro"/>
              <a:cs typeface="Source Sans Pro"/>
              <a:sym typeface="Source Sans Pr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43"/>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Illustration Library</a:t>
            </a:r>
            <a:endParaRPr/>
          </a:p>
        </p:txBody>
      </p:sp>
      <p:sp>
        <p:nvSpPr>
          <p:cNvPr id="636" name="Google Shape;636;p43"/>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pic>
        <p:nvPicPr>
          <p:cNvPr id="637" name="Google Shape;637;p43"/>
          <p:cNvPicPr preferRelativeResize="0"/>
          <p:nvPr/>
        </p:nvPicPr>
        <p:blipFill>
          <a:blip r:embed="rId3">
            <a:alphaModFix/>
          </a:blip>
          <a:stretch>
            <a:fillRect/>
          </a:stretch>
        </p:blipFill>
        <p:spPr>
          <a:xfrm>
            <a:off x="5435415" y="325875"/>
            <a:ext cx="3385494" cy="1979676"/>
          </a:xfrm>
          <a:prstGeom prst="rect">
            <a:avLst/>
          </a:prstGeom>
          <a:noFill/>
          <a:ln>
            <a:noFill/>
          </a:ln>
        </p:spPr>
      </p:pic>
      <p:pic>
        <p:nvPicPr>
          <p:cNvPr id="638" name="Google Shape;638;p43"/>
          <p:cNvPicPr preferRelativeResize="0"/>
          <p:nvPr/>
        </p:nvPicPr>
        <p:blipFill>
          <a:blip r:embed="rId4">
            <a:alphaModFix/>
          </a:blip>
          <a:stretch>
            <a:fillRect/>
          </a:stretch>
        </p:blipFill>
        <p:spPr>
          <a:xfrm>
            <a:off x="5303533" y="2174350"/>
            <a:ext cx="3385511" cy="1979676"/>
          </a:xfrm>
          <a:prstGeom prst="rect">
            <a:avLst/>
          </a:prstGeom>
          <a:noFill/>
          <a:ln>
            <a:noFill/>
          </a:ln>
        </p:spPr>
      </p:pic>
      <p:pic>
        <p:nvPicPr>
          <p:cNvPr id="639" name="Google Shape;639;p43"/>
          <p:cNvPicPr preferRelativeResize="0"/>
          <p:nvPr/>
        </p:nvPicPr>
        <p:blipFill>
          <a:blip r:embed="rId5">
            <a:alphaModFix/>
          </a:blip>
          <a:stretch>
            <a:fillRect/>
          </a:stretch>
        </p:blipFill>
        <p:spPr>
          <a:xfrm>
            <a:off x="304775" y="1939275"/>
            <a:ext cx="5083423" cy="24498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44"/>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pic>
        <p:nvPicPr>
          <p:cNvPr id="645" name="Google Shape;645;p44"/>
          <p:cNvPicPr preferRelativeResize="0"/>
          <p:nvPr/>
        </p:nvPicPr>
        <p:blipFill>
          <a:blip r:embed="rId3">
            <a:alphaModFix/>
          </a:blip>
          <a:stretch>
            <a:fillRect/>
          </a:stretch>
        </p:blipFill>
        <p:spPr>
          <a:xfrm>
            <a:off x="3510975" y="1065425"/>
            <a:ext cx="1716174" cy="2111775"/>
          </a:xfrm>
          <a:prstGeom prst="rect">
            <a:avLst/>
          </a:prstGeom>
          <a:noFill/>
          <a:ln>
            <a:noFill/>
          </a:ln>
        </p:spPr>
      </p:pic>
      <p:pic>
        <p:nvPicPr>
          <p:cNvPr id="646" name="Google Shape;646;p44"/>
          <p:cNvPicPr preferRelativeResize="0"/>
          <p:nvPr/>
        </p:nvPicPr>
        <p:blipFill>
          <a:blip r:embed="rId4">
            <a:alphaModFix/>
          </a:blip>
          <a:stretch>
            <a:fillRect/>
          </a:stretch>
        </p:blipFill>
        <p:spPr>
          <a:xfrm>
            <a:off x="5747663" y="420625"/>
            <a:ext cx="2975700" cy="1509525"/>
          </a:xfrm>
          <a:prstGeom prst="rect">
            <a:avLst/>
          </a:prstGeom>
          <a:noFill/>
          <a:ln>
            <a:noFill/>
          </a:ln>
        </p:spPr>
      </p:pic>
      <p:grpSp>
        <p:nvGrpSpPr>
          <p:cNvPr id="647" name="Google Shape;647;p44"/>
          <p:cNvGrpSpPr/>
          <p:nvPr/>
        </p:nvGrpSpPr>
        <p:grpSpPr>
          <a:xfrm>
            <a:off x="2086475" y="3835700"/>
            <a:ext cx="3343498" cy="617750"/>
            <a:chOff x="2170875" y="3771375"/>
            <a:chExt cx="3343498" cy="617750"/>
          </a:xfrm>
        </p:grpSpPr>
        <p:pic>
          <p:nvPicPr>
            <p:cNvPr id="648" name="Google Shape;648;p44"/>
            <p:cNvPicPr preferRelativeResize="0"/>
            <p:nvPr/>
          </p:nvPicPr>
          <p:blipFill>
            <a:blip r:embed="rId5">
              <a:alphaModFix/>
            </a:blip>
            <a:stretch>
              <a:fillRect/>
            </a:stretch>
          </p:blipFill>
          <p:spPr>
            <a:xfrm>
              <a:off x="2170875" y="3771375"/>
              <a:ext cx="3343498" cy="617750"/>
            </a:xfrm>
            <a:prstGeom prst="rect">
              <a:avLst/>
            </a:prstGeom>
            <a:noFill/>
            <a:ln>
              <a:noFill/>
            </a:ln>
          </p:spPr>
        </p:pic>
        <p:sp>
          <p:nvSpPr>
            <p:cNvPr id="649" name="Google Shape;649;p44"/>
            <p:cNvSpPr txBox="1"/>
            <p:nvPr/>
          </p:nvSpPr>
          <p:spPr>
            <a:xfrm>
              <a:off x="2631075" y="3844725"/>
              <a:ext cx="2423100" cy="281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chemeClr val="lt1"/>
                  </a:solidFill>
                  <a:latin typeface="Source Sans Pro"/>
                  <a:ea typeface="Source Sans Pro"/>
                  <a:cs typeface="Source Sans Pro"/>
                  <a:sym typeface="Source Sans Pro"/>
                </a:rPr>
                <a:t>You can edit the copy here…</a:t>
              </a:r>
              <a:endParaRPr b="1">
                <a:solidFill>
                  <a:schemeClr val="lt1"/>
                </a:solidFill>
                <a:latin typeface="Source Sans Pro"/>
                <a:ea typeface="Source Sans Pro"/>
                <a:cs typeface="Source Sans Pro"/>
                <a:sym typeface="Source Sans Pro"/>
              </a:endParaRPr>
            </a:p>
          </p:txBody>
        </p:sp>
      </p:grpSp>
      <p:pic>
        <p:nvPicPr>
          <p:cNvPr id="650" name="Google Shape;650;p44"/>
          <p:cNvPicPr preferRelativeResize="0"/>
          <p:nvPr/>
        </p:nvPicPr>
        <p:blipFill>
          <a:blip r:embed="rId6">
            <a:alphaModFix/>
          </a:blip>
          <a:stretch>
            <a:fillRect/>
          </a:stretch>
        </p:blipFill>
        <p:spPr>
          <a:xfrm>
            <a:off x="167661" y="2271050"/>
            <a:ext cx="2096353" cy="2013799"/>
          </a:xfrm>
          <a:prstGeom prst="rect">
            <a:avLst/>
          </a:prstGeom>
          <a:noFill/>
          <a:ln>
            <a:noFill/>
          </a:ln>
        </p:spPr>
      </p:pic>
      <p:pic>
        <p:nvPicPr>
          <p:cNvPr id="651" name="Google Shape;651;p44"/>
          <p:cNvPicPr preferRelativeResize="0"/>
          <p:nvPr/>
        </p:nvPicPr>
        <p:blipFill>
          <a:blip r:embed="rId7">
            <a:alphaModFix/>
          </a:blip>
          <a:stretch>
            <a:fillRect/>
          </a:stretch>
        </p:blipFill>
        <p:spPr>
          <a:xfrm>
            <a:off x="5806475" y="2440126"/>
            <a:ext cx="1320551" cy="1577674"/>
          </a:xfrm>
          <a:prstGeom prst="rect">
            <a:avLst/>
          </a:prstGeom>
          <a:noFill/>
          <a:ln>
            <a:noFill/>
          </a:ln>
        </p:spPr>
      </p:pic>
      <p:pic>
        <p:nvPicPr>
          <p:cNvPr id="652" name="Google Shape;652;p44"/>
          <p:cNvPicPr preferRelativeResize="0"/>
          <p:nvPr/>
        </p:nvPicPr>
        <p:blipFill>
          <a:blip r:embed="rId8">
            <a:alphaModFix/>
          </a:blip>
          <a:stretch>
            <a:fillRect/>
          </a:stretch>
        </p:blipFill>
        <p:spPr>
          <a:xfrm>
            <a:off x="6991740" y="2173087"/>
            <a:ext cx="1847069" cy="2111775"/>
          </a:xfrm>
          <a:prstGeom prst="rect">
            <a:avLst/>
          </a:prstGeom>
          <a:noFill/>
          <a:ln>
            <a:noFill/>
          </a:ln>
        </p:spPr>
      </p:pic>
      <p:pic>
        <p:nvPicPr>
          <p:cNvPr id="653" name="Google Shape;653;p44"/>
          <p:cNvPicPr preferRelativeResize="0"/>
          <p:nvPr/>
        </p:nvPicPr>
        <p:blipFill>
          <a:blip r:embed="rId9">
            <a:alphaModFix/>
          </a:blip>
          <a:stretch>
            <a:fillRect/>
          </a:stretch>
        </p:blipFill>
        <p:spPr>
          <a:xfrm>
            <a:off x="1333659" y="1172300"/>
            <a:ext cx="1597980" cy="1155576"/>
          </a:xfrm>
          <a:prstGeom prst="rect">
            <a:avLst/>
          </a:prstGeom>
          <a:noFill/>
          <a:ln>
            <a:noFill/>
          </a:ln>
        </p:spPr>
      </p:pic>
      <p:sp>
        <p:nvSpPr>
          <p:cNvPr id="654" name="Google Shape;654;p44"/>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Illustration Library</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45"/>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pic>
        <p:nvPicPr>
          <p:cNvPr id="660" name="Google Shape;660;p45"/>
          <p:cNvPicPr preferRelativeResize="0"/>
          <p:nvPr/>
        </p:nvPicPr>
        <p:blipFill>
          <a:blip r:embed="rId3">
            <a:alphaModFix/>
          </a:blip>
          <a:stretch>
            <a:fillRect/>
          </a:stretch>
        </p:blipFill>
        <p:spPr>
          <a:xfrm>
            <a:off x="6106349" y="2160550"/>
            <a:ext cx="2807025" cy="2657598"/>
          </a:xfrm>
          <a:prstGeom prst="rect">
            <a:avLst/>
          </a:prstGeom>
          <a:noFill/>
          <a:ln>
            <a:noFill/>
          </a:ln>
        </p:spPr>
      </p:pic>
      <p:pic>
        <p:nvPicPr>
          <p:cNvPr id="661" name="Google Shape;661;p45"/>
          <p:cNvPicPr preferRelativeResize="0"/>
          <p:nvPr/>
        </p:nvPicPr>
        <p:blipFill>
          <a:blip r:embed="rId4">
            <a:alphaModFix/>
          </a:blip>
          <a:stretch>
            <a:fillRect/>
          </a:stretch>
        </p:blipFill>
        <p:spPr>
          <a:xfrm>
            <a:off x="789005" y="1417675"/>
            <a:ext cx="1408338" cy="1024626"/>
          </a:xfrm>
          <a:prstGeom prst="rect">
            <a:avLst/>
          </a:prstGeom>
          <a:noFill/>
          <a:ln>
            <a:noFill/>
          </a:ln>
        </p:spPr>
      </p:pic>
      <p:pic>
        <p:nvPicPr>
          <p:cNvPr id="662" name="Google Shape;662;p45"/>
          <p:cNvPicPr preferRelativeResize="0"/>
          <p:nvPr/>
        </p:nvPicPr>
        <p:blipFill>
          <a:blip r:embed="rId5">
            <a:alphaModFix/>
          </a:blip>
          <a:stretch>
            <a:fillRect/>
          </a:stretch>
        </p:blipFill>
        <p:spPr>
          <a:xfrm>
            <a:off x="3154475" y="1000157"/>
            <a:ext cx="2669474" cy="1531609"/>
          </a:xfrm>
          <a:prstGeom prst="rect">
            <a:avLst/>
          </a:prstGeom>
          <a:noFill/>
          <a:ln>
            <a:noFill/>
          </a:ln>
        </p:spPr>
      </p:pic>
      <p:pic>
        <p:nvPicPr>
          <p:cNvPr id="663" name="Google Shape;663;p45"/>
          <p:cNvPicPr preferRelativeResize="0"/>
          <p:nvPr/>
        </p:nvPicPr>
        <p:blipFill>
          <a:blip r:embed="rId6">
            <a:alphaModFix/>
          </a:blip>
          <a:stretch>
            <a:fillRect/>
          </a:stretch>
        </p:blipFill>
        <p:spPr>
          <a:xfrm>
            <a:off x="6452962" y="1005200"/>
            <a:ext cx="1921800" cy="591750"/>
          </a:xfrm>
          <a:prstGeom prst="rect">
            <a:avLst/>
          </a:prstGeom>
          <a:noFill/>
          <a:ln>
            <a:noFill/>
          </a:ln>
        </p:spPr>
      </p:pic>
      <p:pic>
        <p:nvPicPr>
          <p:cNvPr id="664" name="Google Shape;664;p45"/>
          <p:cNvPicPr preferRelativeResize="0"/>
          <p:nvPr/>
        </p:nvPicPr>
        <p:blipFill>
          <a:blip r:embed="rId7">
            <a:alphaModFix/>
          </a:blip>
          <a:stretch>
            <a:fillRect/>
          </a:stretch>
        </p:blipFill>
        <p:spPr>
          <a:xfrm>
            <a:off x="3340125" y="3053525"/>
            <a:ext cx="2463725" cy="1410000"/>
          </a:xfrm>
          <a:prstGeom prst="rect">
            <a:avLst/>
          </a:prstGeom>
          <a:noFill/>
          <a:ln>
            <a:noFill/>
          </a:ln>
        </p:spPr>
      </p:pic>
      <p:pic>
        <p:nvPicPr>
          <p:cNvPr id="665" name="Google Shape;665;p45"/>
          <p:cNvPicPr preferRelativeResize="0"/>
          <p:nvPr/>
        </p:nvPicPr>
        <p:blipFill>
          <a:blip r:embed="rId8">
            <a:alphaModFix/>
          </a:blip>
          <a:stretch>
            <a:fillRect/>
          </a:stretch>
        </p:blipFill>
        <p:spPr>
          <a:xfrm>
            <a:off x="1733202" y="2773448"/>
            <a:ext cx="910058" cy="591742"/>
          </a:xfrm>
          <a:prstGeom prst="rect">
            <a:avLst/>
          </a:prstGeom>
          <a:noFill/>
          <a:ln>
            <a:noFill/>
          </a:ln>
        </p:spPr>
      </p:pic>
      <p:pic>
        <p:nvPicPr>
          <p:cNvPr id="666" name="Google Shape;666;p45"/>
          <p:cNvPicPr preferRelativeResize="0"/>
          <p:nvPr/>
        </p:nvPicPr>
        <p:blipFill>
          <a:blip r:embed="rId9">
            <a:alphaModFix/>
          </a:blip>
          <a:stretch>
            <a:fillRect/>
          </a:stretch>
        </p:blipFill>
        <p:spPr>
          <a:xfrm>
            <a:off x="547876" y="2757166"/>
            <a:ext cx="732871" cy="624295"/>
          </a:xfrm>
          <a:prstGeom prst="rect">
            <a:avLst/>
          </a:prstGeom>
          <a:noFill/>
          <a:ln>
            <a:noFill/>
          </a:ln>
        </p:spPr>
      </p:pic>
      <p:pic>
        <p:nvPicPr>
          <p:cNvPr id="667" name="Google Shape;667;p45"/>
          <p:cNvPicPr preferRelativeResize="0"/>
          <p:nvPr/>
        </p:nvPicPr>
        <p:blipFill>
          <a:blip r:embed="rId10">
            <a:alphaModFix/>
          </a:blip>
          <a:stretch>
            <a:fillRect/>
          </a:stretch>
        </p:blipFill>
        <p:spPr>
          <a:xfrm>
            <a:off x="459273" y="3833644"/>
            <a:ext cx="910071" cy="511564"/>
          </a:xfrm>
          <a:prstGeom prst="rect">
            <a:avLst/>
          </a:prstGeom>
          <a:noFill/>
          <a:ln>
            <a:noFill/>
          </a:ln>
        </p:spPr>
      </p:pic>
      <p:pic>
        <p:nvPicPr>
          <p:cNvPr id="668" name="Google Shape;668;p45"/>
          <p:cNvPicPr preferRelativeResize="0"/>
          <p:nvPr/>
        </p:nvPicPr>
        <p:blipFill>
          <a:blip r:embed="rId11">
            <a:alphaModFix/>
          </a:blip>
          <a:stretch>
            <a:fillRect/>
          </a:stretch>
        </p:blipFill>
        <p:spPr>
          <a:xfrm>
            <a:off x="1777500" y="3621741"/>
            <a:ext cx="910058" cy="935356"/>
          </a:xfrm>
          <a:prstGeom prst="rect">
            <a:avLst/>
          </a:prstGeom>
          <a:noFill/>
          <a:ln>
            <a:noFill/>
          </a:ln>
        </p:spPr>
      </p:pic>
      <p:sp>
        <p:nvSpPr>
          <p:cNvPr id="669" name="Google Shape;669;p45"/>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Illustration Library</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46"/>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pic>
        <p:nvPicPr>
          <p:cNvPr id="675" name="Google Shape;675;p46"/>
          <p:cNvPicPr preferRelativeResize="0"/>
          <p:nvPr/>
        </p:nvPicPr>
        <p:blipFill>
          <a:blip r:embed="rId3">
            <a:alphaModFix/>
          </a:blip>
          <a:stretch>
            <a:fillRect/>
          </a:stretch>
        </p:blipFill>
        <p:spPr>
          <a:xfrm>
            <a:off x="5299937" y="576075"/>
            <a:ext cx="3585589" cy="2171001"/>
          </a:xfrm>
          <a:prstGeom prst="rect">
            <a:avLst/>
          </a:prstGeom>
          <a:noFill/>
          <a:ln>
            <a:noFill/>
          </a:ln>
        </p:spPr>
      </p:pic>
      <p:pic>
        <p:nvPicPr>
          <p:cNvPr id="676" name="Google Shape;676;p46"/>
          <p:cNvPicPr preferRelativeResize="0"/>
          <p:nvPr/>
        </p:nvPicPr>
        <p:blipFill>
          <a:blip r:embed="rId4">
            <a:alphaModFix/>
          </a:blip>
          <a:stretch>
            <a:fillRect/>
          </a:stretch>
        </p:blipFill>
        <p:spPr>
          <a:xfrm>
            <a:off x="5886325" y="3158388"/>
            <a:ext cx="2574348" cy="1288576"/>
          </a:xfrm>
          <a:prstGeom prst="rect">
            <a:avLst/>
          </a:prstGeom>
          <a:noFill/>
          <a:ln>
            <a:noFill/>
          </a:ln>
        </p:spPr>
      </p:pic>
      <p:pic>
        <p:nvPicPr>
          <p:cNvPr id="677" name="Google Shape;677;p46"/>
          <p:cNvPicPr preferRelativeResize="0"/>
          <p:nvPr/>
        </p:nvPicPr>
        <p:blipFill>
          <a:blip r:embed="rId5">
            <a:alphaModFix/>
          </a:blip>
          <a:stretch>
            <a:fillRect/>
          </a:stretch>
        </p:blipFill>
        <p:spPr>
          <a:xfrm>
            <a:off x="3553038" y="576087"/>
            <a:ext cx="1477213" cy="1745975"/>
          </a:xfrm>
          <a:prstGeom prst="rect">
            <a:avLst/>
          </a:prstGeom>
          <a:noFill/>
          <a:ln>
            <a:noFill/>
          </a:ln>
        </p:spPr>
      </p:pic>
      <p:pic>
        <p:nvPicPr>
          <p:cNvPr id="678" name="Google Shape;678;p46"/>
          <p:cNvPicPr preferRelativeResize="0"/>
          <p:nvPr/>
        </p:nvPicPr>
        <p:blipFill>
          <a:blip r:embed="rId6">
            <a:alphaModFix/>
          </a:blip>
          <a:stretch>
            <a:fillRect/>
          </a:stretch>
        </p:blipFill>
        <p:spPr>
          <a:xfrm>
            <a:off x="3531625" y="2605000"/>
            <a:ext cx="1520051" cy="1948350"/>
          </a:xfrm>
          <a:prstGeom prst="rect">
            <a:avLst/>
          </a:prstGeom>
          <a:noFill/>
          <a:ln>
            <a:noFill/>
          </a:ln>
        </p:spPr>
      </p:pic>
      <p:pic>
        <p:nvPicPr>
          <p:cNvPr id="679" name="Google Shape;679;p46"/>
          <p:cNvPicPr preferRelativeResize="0"/>
          <p:nvPr/>
        </p:nvPicPr>
        <p:blipFill>
          <a:blip r:embed="rId7">
            <a:alphaModFix/>
          </a:blip>
          <a:stretch>
            <a:fillRect/>
          </a:stretch>
        </p:blipFill>
        <p:spPr>
          <a:xfrm>
            <a:off x="702300" y="1853025"/>
            <a:ext cx="2201450" cy="1856500"/>
          </a:xfrm>
          <a:prstGeom prst="rect">
            <a:avLst/>
          </a:prstGeom>
          <a:noFill/>
          <a:ln>
            <a:noFill/>
          </a:ln>
        </p:spPr>
      </p:pic>
      <p:sp>
        <p:nvSpPr>
          <p:cNvPr id="680" name="Google Shape;680;p46"/>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Illustration Library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47"/>
          <p:cNvPicPr preferRelativeResize="0"/>
          <p:nvPr/>
        </p:nvPicPr>
        <p:blipFill>
          <a:blip r:embed="rId3">
            <a:alphaModFix/>
          </a:blip>
          <a:stretch>
            <a:fillRect/>
          </a:stretch>
        </p:blipFill>
        <p:spPr>
          <a:xfrm>
            <a:off x="762876" y="2420463"/>
            <a:ext cx="428400" cy="640675"/>
          </a:xfrm>
          <a:prstGeom prst="rect">
            <a:avLst/>
          </a:prstGeom>
          <a:noFill/>
          <a:ln>
            <a:noFill/>
          </a:ln>
        </p:spPr>
      </p:pic>
      <p:pic>
        <p:nvPicPr>
          <p:cNvPr id="686" name="Google Shape;686;p47"/>
          <p:cNvPicPr preferRelativeResize="0"/>
          <p:nvPr/>
        </p:nvPicPr>
        <p:blipFill>
          <a:blip r:embed="rId4">
            <a:alphaModFix/>
          </a:blip>
          <a:stretch>
            <a:fillRect/>
          </a:stretch>
        </p:blipFill>
        <p:spPr>
          <a:xfrm>
            <a:off x="1358249" y="2351050"/>
            <a:ext cx="590401" cy="779500"/>
          </a:xfrm>
          <a:prstGeom prst="rect">
            <a:avLst/>
          </a:prstGeom>
          <a:noFill/>
          <a:ln>
            <a:noFill/>
          </a:ln>
        </p:spPr>
      </p:pic>
      <p:pic>
        <p:nvPicPr>
          <p:cNvPr id="687" name="Google Shape;687;p47"/>
          <p:cNvPicPr preferRelativeResize="0"/>
          <p:nvPr/>
        </p:nvPicPr>
        <p:blipFill>
          <a:blip r:embed="rId5">
            <a:alphaModFix/>
          </a:blip>
          <a:stretch>
            <a:fillRect/>
          </a:stretch>
        </p:blipFill>
        <p:spPr>
          <a:xfrm>
            <a:off x="2139948" y="2364513"/>
            <a:ext cx="570025" cy="752574"/>
          </a:xfrm>
          <a:prstGeom prst="rect">
            <a:avLst/>
          </a:prstGeom>
          <a:noFill/>
          <a:ln>
            <a:noFill/>
          </a:ln>
        </p:spPr>
      </p:pic>
      <p:pic>
        <p:nvPicPr>
          <p:cNvPr id="688" name="Google Shape;688;p47"/>
          <p:cNvPicPr preferRelativeResize="0"/>
          <p:nvPr/>
        </p:nvPicPr>
        <p:blipFill>
          <a:blip r:embed="rId6">
            <a:alphaModFix/>
          </a:blip>
          <a:stretch>
            <a:fillRect/>
          </a:stretch>
        </p:blipFill>
        <p:spPr>
          <a:xfrm>
            <a:off x="2115637" y="3446632"/>
            <a:ext cx="570025" cy="752568"/>
          </a:xfrm>
          <a:prstGeom prst="rect">
            <a:avLst/>
          </a:prstGeom>
          <a:noFill/>
          <a:ln>
            <a:noFill/>
          </a:ln>
        </p:spPr>
      </p:pic>
      <p:pic>
        <p:nvPicPr>
          <p:cNvPr id="689" name="Google Shape;689;p47"/>
          <p:cNvPicPr preferRelativeResize="0"/>
          <p:nvPr/>
        </p:nvPicPr>
        <p:blipFill>
          <a:blip r:embed="rId3">
            <a:alphaModFix/>
          </a:blip>
          <a:stretch>
            <a:fillRect/>
          </a:stretch>
        </p:blipFill>
        <p:spPr>
          <a:xfrm>
            <a:off x="762876" y="3502563"/>
            <a:ext cx="428400" cy="640675"/>
          </a:xfrm>
          <a:prstGeom prst="rect">
            <a:avLst/>
          </a:prstGeom>
          <a:noFill/>
          <a:ln>
            <a:noFill/>
          </a:ln>
        </p:spPr>
      </p:pic>
      <p:pic>
        <p:nvPicPr>
          <p:cNvPr id="690" name="Google Shape;690;p47"/>
          <p:cNvPicPr preferRelativeResize="0"/>
          <p:nvPr/>
        </p:nvPicPr>
        <p:blipFill>
          <a:blip r:embed="rId4">
            <a:alphaModFix/>
          </a:blip>
          <a:stretch>
            <a:fillRect/>
          </a:stretch>
        </p:blipFill>
        <p:spPr>
          <a:xfrm>
            <a:off x="1358249" y="3433150"/>
            <a:ext cx="590401" cy="779500"/>
          </a:xfrm>
          <a:prstGeom prst="rect">
            <a:avLst/>
          </a:prstGeom>
          <a:noFill/>
          <a:ln>
            <a:noFill/>
          </a:ln>
        </p:spPr>
      </p:pic>
      <p:pic>
        <p:nvPicPr>
          <p:cNvPr id="691" name="Google Shape;691;p47"/>
          <p:cNvPicPr preferRelativeResize="0"/>
          <p:nvPr/>
        </p:nvPicPr>
        <p:blipFill>
          <a:blip r:embed="rId7">
            <a:alphaModFix/>
          </a:blip>
          <a:stretch>
            <a:fillRect/>
          </a:stretch>
        </p:blipFill>
        <p:spPr>
          <a:xfrm>
            <a:off x="3061511" y="2097797"/>
            <a:ext cx="2429802" cy="947928"/>
          </a:xfrm>
          <a:prstGeom prst="rect">
            <a:avLst/>
          </a:prstGeom>
          <a:noFill/>
          <a:ln>
            <a:noFill/>
          </a:ln>
        </p:spPr>
      </p:pic>
      <p:pic>
        <p:nvPicPr>
          <p:cNvPr id="692" name="Google Shape;692;p47"/>
          <p:cNvPicPr preferRelativeResize="0"/>
          <p:nvPr/>
        </p:nvPicPr>
        <p:blipFill>
          <a:blip r:embed="rId8">
            <a:alphaModFix/>
          </a:blip>
          <a:stretch>
            <a:fillRect/>
          </a:stretch>
        </p:blipFill>
        <p:spPr>
          <a:xfrm>
            <a:off x="2803838" y="3320338"/>
            <a:ext cx="983573" cy="1005148"/>
          </a:xfrm>
          <a:prstGeom prst="rect">
            <a:avLst/>
          </a:prstGeom>
          <a:noFill/>
          <a:ln>
            <a:noFill/>
          </a:ln>
        </p:spPr>
      </p:pic>
      <p:sp>
        <p:nvSpPr>
          <p:cNvPr id="693" name="Google Shape;693;p47"/>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pic>
        <p:nvPicPr>
          <p:cNvPr id="694" name="Google Shape;694;p47"/>
          <p:cNvPicPr preferRelativeResize="0"/>
          <p:nvPr/>
        </p:nvPicPr>
        <p:blipFill>
          <a:blip r:embed="rId9">
            <a:alphaModFix/>
          </a:blip>
          <a:stretch>
            <a:fillRect/>
          </a:stretch>
        </p:blipFill>
        <p:spPr>
          <a:xfrm>
            <a:off x="5194775" y="420625"/>
            <a:ext cx="3456125" cy="2021906"/>
          </a:xfrm>
          <a:prstGeom prst="rect">
            <a:avLst/>
          </a:prstGeom>
          <a:noFill/>
          <a:ln>
            <a:noFill/>
          </a:ln>
        </p:spPr>
      </p:pic>
      <p:pic>
        <p:nvPicPr>
          <p:cNvPr id="695" name="Google Shape;695;p47"/>
          <p:cNvPicPr preferRelativeResize="0"/>
          <p:nvPr/>
        </p:nvPicPr>
        <p:blipFill>
          <a:blip r:embed="rId10">
            <a:alphaModFix/>
          </a:blip>
          <a:stretch>
            <a:fillRect/>
          </a:stretch>
        </p:blipFill>
        <p:spPr>
          <a:xfrm>
            <a:off x="5842850" y="2838975"/>
            <a:ext cx="2729983" cy="1829300"/>
          </a:xfrm>
          <a:prstGeom prst="rect">
            <a:avLst/>
          </a:prstGeom>
          <a:noFill/>
          <a:ln>
            <a:noFill/>
          </a:ln>
        </p:spPr>
      </p:pic>
      <p:sp>
        <p:nvSpPr>
          <p:cNvPr id="696" name="Google Shape;696;p47"/>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Illustration Library</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48"/>
          <p:cNvPicPr preferRelativeResize="0"/>
          <p:nvPr/>
        </p:nvPicPr>
        <p:blipFill>
          <a:blip r:embed="rId3">
            <a:alphaModFix/>
          </a:blip>
          <a:stretch>
            <a:fillRect/>
          </a:stretch>
        </p:blipFill>
        <p:spPr>
          <a:xfrm>
            <a:off x="6324476" y="576075"/>
            <a:ext cx="2191225" cy="1584516"/>
          </a:xfrm>
          <a:prstGeom prst="rect">
            <a:avLst/>
          </a:prstGeom>
          <a:noFill/>
          <a:ln>
            <a:noFill/>
          </a:ln>
        </p:spPr>
      </p:pic>
      <p:sp>
        <p:nvSpPr>
          <p:cNvPr id="702" name="Google Shape;702;p48"/>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pic>
        <p:nvPicPr>
          <p:cNvPr id="703" name="Google Shape;703;p48"/>
          <p:cNvPicPr preferRelativeResize="0"/>
          <p:nvPr/>
        </p:nvPicPr>
        <p:blipFill>
          <a:blip r:embed="rId4">
            <a:alphaModFix/>
          </a:blip>
          <a:stretch>
            <a:fillRect/>
          </a:stretch>
        </p:blipFill>
        <p:spPr>
          <a:xfrm>
            <a:off x="849225" y="2828100"/>
            <a:ext cx="1583750" cy="1506150"/>
          </a:xfrm>
          <a:prstGeom prst="rect">
            <a:avLst/>
          </a:prstGeom>
          <a:noFill/>
          <a:ln>
            <a:noFill/>
          </a:ln>
        </p:spPr>
      </p:pic>
      <p:pic>
        <p:nvPicPr>
          <p:cNvPr id="704" name="Google Shape;704;p48"/>
          <p:cNvPicPr preferRelativeResize="0"/>
          <p:nvPr/>
        </p:nvPicPr>
        <p:blipFill>
          <a:blip r:embed="rId5">
            <a:alphaModFix/>
          </a:blip>
          <a:stretch>
            <a:fillRect/>
          </a:stretch>
        </p:blipFill>
        <p:spPr>
          <a:xfrm>
            <a:off x="304775" y="1546302"/>
            <a:ext cx="3159225" cy="778775"/>
          </a:xfrm>
          <a:prstGeom prst="rect">
            <a:avLst/>
          </a:prstGeom>
          <a:noFill/>
          <a:ln>
            <a:noFill/>
          </a:ln>
        </p:spPr>
      </p:pic>
      <p:pic>
        <p:nvPicPr>
          <p:cNvPr id="705" name="Google Shape;705;p48"/>
          <p:cNvPicPr preferRelativeResize="0"/>
          <p:nvPr/>
        </p:nvPicPr>
        <p:blipFill>
          <a:blip r:embed="rId6">
            <a:alphaModFix/>
          </a:blip>
          <a:stretch>
            <a:fillRect/>
          </a:stretch>
        </p:blipFill>
        <p:spPr>
          <a:xfrm>
            <a:off x="5911400" y="2474924"/>
            <a:ext cx="2699552" cy="2212525"/>
          </a:xfrm>
          <a:prstGeom prst="rect">
            <a:avLst/>
          </a:prstGeom>
          <a:noFill/>
          <a:ln>
            <a:noFill/>
          </a:ln>
        </p:spPr>
      </p:pic>
      <p:pic>
        <p:nvPicPr>
          <p:cNvPr id="706" name="Google Shape;706;p48"/>
          <p:cNvPicPr preferRelativeResize="0"/>
          <p:nvPr/>
        </p:nvPicPr>
        <p:blipFill>
          <a:blip r:embed="rId7">
            <a:alphaModFix/>
          </a:blip>
          <a:stretch>
            <a:fillRect/>
          </a:stretch>
        </p:blipFill>
        <p:spPr>
          <a:xfrm>
            <a:off x="3073550" y="2760200"/>
            <a:ext cx="3336549" cy="1751699"/>
          </a:xfrm>
          <a:prstGeom prst="rect">
            <a:avLst/>
          </a:prstGeom>
          <a:noFill/>
          <a:ln>
            <a:noFill/>
          </a:ln>
        </p:spPr>
      </p:pic>
      <p:pic>
        <p:nvPicPr>
          <p:cNvPr id="707" name="Google Shape;707;p48"/>
          <p:cNvPicPr preferRelativeResize="0"/>
          <p:nvPr/>
        </p:nvPicPr>
        <p:blipFill>
          <a:blip r:embed="rId8">
            <a:alphaModFix/>
          </a:blip>
          <a:stretch>
            <a:fillRect/>
          </a:stretch>
        </p:blipFill>
        <p:spPr>
          <a:xfrm>
            <a:off x="4093825" y="420637"/>
            <a:ext cx="1548099" cy="1982239"/>
          </a:xfrm>
          <a:prstGeom prst="rect">
            <a:avLst/>
          </a:prstGeom>
          <a:noFill/>
          <a:ln>
            <a:noFill/>
          </a:ln>
        </p:spPr>
      </p:pic>
      <p:sp>
        <p:nvSpPr>
          <p:cNvPr id="708" name="Google Shape;708;p48"/>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Illustration Library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49"/>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Honeytoken</a:t>
            </a:r>
            <a:endParaRPr/>
          </a:p>
        </p:txBody>
      </p:sp>
      <p:pic>
        <p:nvPicPr>
          <p:cNvPr id="714" name="Google Shape;714;p49"/>
          <p:cNvPicPr preferRelativeResize="0"/>
          <p:nvPr/>
        </p:nvPicPr>
        <p:blipFill>
          <a:blip r:embed="rId3">
            <a:alphaModFix/>
          </a:blip>
          <a:stretch>
            <a:fillRect/>
          </a:stretch>
        </p:blipFill>
        <p:spPr>
          <a:xfrm>
            <a:off x="3007288" y="3173073"/>
            <a:ext cx="2892749" cy="1161176"/>
          </a:xfrm>
          <a:prstGeom prst="rect">
            <a:avLst/>
          </a:prstGeom>
          <a:noFill/>
          <a:ln>
            <a:noFill/>
          </a:ln>
        </p:spPr>
      </p:pic>
      <p:sp>
        <p:nvSpPr>
          <p:cNvPr id="715" name="Google Shape;715;p49"/>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pic>
        <p:nvPicPr>
          <p:cNvPr id="716" name="Google Shape;716;p49"/>
          <p:cNvPicPr preferRelativeResize="0"/>
          <p:nvPr/>
        </p:nvPicPr>
        <p:blipFill>
          <a:blip r:embed="rId4">
            <a:alphaModFix/>
          </a:blip>
          <a:stretch>
            <a:fillRect/>
          </a:stretch>
        </p:blipFill>
        <p:spPr>
          <a:xfrm>
            <a:off x="6286482" y="478400"/>
            <a:ext cx="2439060" cy="1873051"/>
          </a:xfrm>
          <a:prstGeom prst="rect">
            <a:avLst/>
          </a:prstGeom>
          <a:noFill/>
          <a:ln>
            <a:noFill/>
          </a:ln>
        </p:spPr>
      </p:pic>
      <p:pic>
        <p:nvPicPr>
          <p:cNvPr id="717" name="Google Shape;717;p49"/>
          <p:cNvPicPr preferRelativeResize="0"/>
          <p:nvPr/>
        </p:nvPicPr>
        <p:blipFill>
          <a:blip r:embed="rId5">
            <a:alphaModFix/>
          </a:blip>
          <a:stretch>
            <a:fillRect/>
          </a:stretch>
        </p:blipFill>
        <p:spPr>
          <a:xfrm>
            <a:off x="3793169" y="657700"/>
            <a:ext cx="1724087" cy="1750275"/>
          </a:xfrm>
          <a:prstGeom prst="rect">
            <a:avLst/>
          </a:prstGeom>
          <a:noFill/>
          <a:ln>
            <a:noFill/>
          </a:ln>
        </p:spPr>
      </p:pic>
      <p:pic>
        <p:nvPicPr>
          <p:cNvPr id="718" name="Google Shape;718;p49"/>
          <p:cNvPicPr preferRelativeResize="0"/>
          <p:nvPr/>
        </p:nvPicPr>
        <p:blipFill>
          <a:blip r:embed="rId6">
            <a:alphaModFix/>
          </a:blip>
          <a:stretch>
            <a:fillRect/>
          </a:stretch>
        </p:blipFill>
        <p:spPr>
          <a:xfrm>
            <a:off x="6643963" y="2606513"/>
            <a:ext cx="1724075" cy="2002837"/>
          </a:xfrm>
          <a:prstGeom prst="rect">
            <a:avLst/>
          </a:prstGeom>
          <a:noFill/>
          <a:ln>
            <a:noFill/>
          </a:ln>
        </p:spPr>
      </p:pic>
      <p:pic>
        <p:nvPicPr>
          <p:cNvPr id="719" name="Google Shape;719;p49"/>
          <p:cNvPicPr preferRelativeResize="0"/>
          <p:nvPr/>
        </p:nvPicPr>
        <p:blipFill>
          <a:blip r:embed="rId7">
            <a:alphaModFix/>
          </a:blip>
          <a:stretch>
            <a:fillRect/>
          </a:stretch>
        </p:blipFill>
        <p:spPr>
          <a:xfrm>
            <a:off x="304775" y="1152075"/>
            <a:ext cx="2317551" cy="2418400"/>
          </a:xfrm>
          <a:prstGeom prst="rect">
            <a:avLst/>
          </a:prstGeom>
          <a:noFill/>
          <a:ln>
            <a:noFill/>
          </a:ln>
        </p:spPr>
      </p:pic>
      <p:pic>
        <p:nvPicPr>
          <p:cNvPr id="720" name="Google Shape;720;p49"/>
          <p:cNvPicPr preferRelativeResize="0"/>
          <p:nvPr/>
        </p:nvPicPr>
        <p:blipFill>
          <a:blip r:embed="rId8">
            <a:alphaModFix/>
          </a:blip>
          <a:stretch>
            <a:fillRect/>
          </a:stretch>
        </p:blipFill>
        <p:spPr>
          <a:xfrm>
            <a:off x="642622" y="3545954"/>
            <a:ext cx="1724076" cy="78829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50"/>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pic>
        <p:nvPicPr>
          <p:cNvPr id="726" name="Google Shape;726;p50"/>
          <p:cNvPicPr preferRelativeResize="0"/>
          <p:nvPr/>
        </p:nvPicPr>
        <p:blipFill>
          <a:blip r:embed="rId3">
            <a:alphaModFix/>
          </a:blip>
          <a:stretch>
            <a:fillRect/>
          </a:stretch>
        </p:blipFill>
        <p:spPr>
          <a:xfrm>
            <a:off x="5586575" y="669650"/>
            <a:ext cx="2739299" cy="1442025"/>
          </a:xfrm>
          <a:prstGeom prst="rect">
            <a:avLst/>
          </a:prstGeom>
          <a:noFill/>
          <a:ln>
            <a:noFill/>
          </a:ln>
        </p:spPr>
      </p:pic>
      <p:pic>
        <p:nvPicPr>
          <p:cNvPr id="727" name="Google Shape;727;p50"/>
          <p:cNvPicPr preferRelativeResize="0"/>
          <p:nvPr/>
        </p:nvPicPr>
        <p:blipFill>
          <a:blip r:embed="rId4">
            <a:alphaModFix/>
          </a:blip>
          <a:stretch>
            <a:fillRect/>
          </a:stretch>
        </p:blipFill>
        <p:spPr>
          <a:xfrm>
            <a:off x="7061321" y="1909742"/>
            <a:ext cx="1104255" cy="693758"/>
          </a:xfrm>
          <a:prstGeom prst="rect">
            <a:avLst/>
          </a:prstGeom>
          <a:noFill/>
          <a:ln>
            <a:noFill/>
          </a:ln>
        </p:spPr>
      </p:pic>
      <p:pic>
        <p:nvPicPr>
          <p:cNvPr id="728" name="Google Shape;728;p50"/>
          <p:cNvPicPr preferRelativeResize="0"/>
          <p:nvPr/>
        </p:nvPicPr>
        <p:blipFill>
          <a:blip r:embed="rId5">
            <a:alphaModFix/>
          </a:blip>
          <a:stretch>
            <a:fillRect/>
          </a:stretch>
        </p:blipFill>
        <p:spPr>
          <a:xfrm>
            <a:off x="5682987" y="1941943"/>
            <a:ext cx="1187108" cy="629355"/>
          </a:xfrm>
          <a:prstGeom prst="rect">
            <a:avLst/>
          </a:prstGeom>
          <a:noFill/>
          <a:ln>
            <a:noFill/>
          </a:ln>
        </p:spPr>
      </p:pic>
      <p:pic>
        <p:nvPicPr>
          <p:cNvPr id="729" name="Google Shape;729;p50"/>
          <p:cNvPicPr preferRelativeResize="0"/>
          <p:nvPr/>
        </p:nvPicPr>
        <p:blipFill>
          <a:blip r:embed="rId6">
            <a:alphaModFix/>
          </a:blip>
          <a:stretch>
            <a:fillRect/>
          </a:stretch>
        </p:blipFill>
        <p:spPr>
          <a:xfrm>
            <a:off x="2868675" y="1530575"/>
            <a:ext cx="2304251" cy="1040724"/>
          </a:xfrm>
          <a:prstGeom prst="rect">
            <a:avLst/>
          </a:prstGeom>
          <a:noFill/>
          <a:ln>
            <a:noFill/>
          </a:ln>
        </p:spPr>
      </p:pic>
      <p:pic>
        <p:nvPicPr>
          <p:cNvPr id="730" name="Google Shape;730;p50"/>
          <p:cNvPicPr preferRelativeResize="0"/>
          <p:nvPr/>
        </p:nvPicPr>
        <p:blipFill>
          <a:blip r:embed="rId7">
            <a:alphaModFix/>
          </a:blip>
          <a:stretch>
            <a:fillRect/>
          </a:stretch>
        </p:blipFill>
        <p:spPr>
          <a:xfrm>
            <a:off x="356388" y="1653817"/>
            <a:ext cx="2194575" cy="2525992"/>
          </a:xfrm>
          <a:prstGeom prst="rect">
            <a:avLst/>
          </a:prstGeom>
          <a:noFill/>
          <a:ln>
            <a:noFill/>
          </a:ln>
        </p:spPr>
      </p:pic>
      <p:pic>
        <p:nvPicPr>
          <p:cNvPr id="731" name="Google Shape;731;p50"/>
          <p:cNvPicPr preferRelativeResize="0"/>
          <p:nvPr/>
        </p:nvPicPr>
        <p:blipFill>
          <a:blip r:embed="rId8">
            <a:alphaModFix/>
          </a:blip>
          <a:stretch>
            <a:fillRect/>
          </a:stretch>
        </p:blipFill>
        <p:spPr>
          <a:xfrm>
            <a:off x="6036085" y="3175825"/>
            <a:ext cx="2194576" cy="1316175"/>
          </a:xfrm>
          <a:prstGeom prst="rect">
            <a:avLst/>
          </a:prstGeom>
          <a:noFill/>
          <a:ln>
            <a:noFill/>
          </a:ln>
        </p:spPr>
      </p:pic>
      <p:pic>
        <p:nvPicPr>
          <p:cNvPr id="732" name="Google Shape;732;p50"/>
          <p:cNvPicPr preferRelativeResize="0"/>
          <p:nvPr/>
        </p:nvPicPr>
        <p:blipFill>
          <a:blip r:embed="rId9">
            <a:alphaModFix/>
          </a:blip>
          <a:stretch>
            <a:fillRect/>
          </a:stretch>
        </p:blipFill>
        <p:spPr>
          <a:xfrm>
            <a:off x="2832887" y="3035700"/>
            <a:ext cx="2470650" cy="1596425"/>
          </a:xfrm>
          <a:prstGeom prst="rect">
            <a:avLst/>
          </a:prstGeom>
          <a:noFill/>
          <a:ln>
            <a:noFill/>
          </a:ln>
        </p:spPr>
      </p:pic>
      <p:sp>
        <p:nvSpPr>
          <p:cNvPr id="733" name="Google Shape;733;p50"/>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Illustration Library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51"/>
          <p:cNvSpPr txBox="1"/>
          <p:nvPr>
            <p:ph type="title"/>
          </p:nvPr>
        </p:nvSpPr>
        <p:spPr>
          <a:xfrm>
            <a:off x="304775" y="567572"/>
            <a:ext cx="4890000" cy="3141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2400"/>
              <a:t>Our Reports</a:t>
            </a:r>
            <a:endParaRPr sz="2400"/>
          </a:p>
        </p:txBody>
      </p:sp>
      <p:sp>
        <p:nvSpPr>
          <p:cNvPr id="739" name="Google Shape;739;p51"/>
          <p:cNvSpPr txBox="1"/>
          <p:nvPr>
            <p:ph idx="1" type="subTitle"/>
          </p:nvPr>
        </p:nvSpPr>
        <p:spPr>
          <a:xfrm>
            <a:off x="304775" y="2531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Graphic Asset</a:t>
            </a:r>
            <a:endParaRPr/>
          </a:p>
        </p:txBody>
      </p:sp>
      <p:pic>
        <p:nvPicPr>
          <p:cNvPr id="740" name="Google Shape;740;p51"/>
          <p:cNvPicPr preferRelativeResize="0"/>
          <p:nvPr/>
        </p:nvPicPr>
        <p:blipFill>
          <a:blip r:embed="rId3">
            <a:alphaModFix/>
          </a:blip>
          <a:stretch>
            <a:fillRect/>
          </a:stretch>
        </p:blipFill>
        <p:spPr>
          <a:xfrm>
            <a:off x="7453081" y="1092287"/>
            <a:ext cx="1113933" cy="1576596"/>
          </a:xfrm>
          <a:prstGeom prst="rect">
            <a:avLst/>
          </a:prstGeom>
          <a:noFill/>
          <a:ln>
            <a:noFill/>
          </a:ln>
        </p:spPr>
      </p:pic>
      <p:pic>
        <p:nvPicPr>
          <p:cNvPr id="741" name="Google Shape;741;p51"/>
          <p:cNvPicPr preferRelativeResize="0"/>
          <p:nvPr/>
        </p:nvPicPr>
        <p:blipFill>
          <a:blip r:embed="rId4">
            <a:alphaModFix/>
          </a:blip>
          <a:stretch>
            <a:fillRect/>
          </a:stretch>
        </p:blipFill>
        <p:spPr>
          <a:xfrm>
            <a:off x="5568832" y="1092287"/>
            <a:ext cx="1274481" cy="1595579"/>
          </a:xfrm>
          <a:prstGeom prst="rect">
            <a:avLst/>
          </a:prstGeom>
          <a:noFill/>
          <a:ln>
            <a:noFill/>
          </a:ln>
        </p:spPr>
      </p:pic>
      <p:pic>
        <p:nvPicPr>
          <p:cNvPr id="742" name="Google Shape;742;p51"/>
          <p:cNvPicPr preferRelativeResize="0"/>
          <p:nvPr/>
        </p:nvPicPr>
        <p:blipFill>
          <a:blip r:embed="rId5">
            <a:alphaModFix/>
          </a:blip>
          <a:stretch>
            <a:fillRect/>
          </a:stretch>
        </p:blipFill>
        <p:spPr>
          <a:xfrm>
            <a:off x="4688255" y="2858353"/>
            <a:ext cx="1127350" cy="1595587"/>
          </a:xfrm>
          <a:prstGeom prst="rect">
            <a:avLst/>
          </a:prstGeom>
          <a:noFill/>
          <a:ln>
            <a:noFill/>
          </a:ln>
        </p:spPr>
      </p:pic>
      <p:pic>
        <p:nvPicPr>
          <p:cNvPr id="743" name="Google Shape;743;p51"/>
          <p:cNvPicPr preferRelativeResize="0"/>
          <p:nvPr/>
        </p:nvPicPr>
        <p:blipFill>
          <a:blip r:embed="rId6">
            <a:alphaModFix/>
          </a:blip>
          <a:stretch>
            <a:fillRect/>
          </a:stretch>
        </p:blipFill>
        <p:spPr>
          <a:xfrm>
            <a:off x="6588072" y="2877357"/>
            <a:ext cx="1090986" cy="1576583"/>
          </a:xfrm>
          <a:prstGeom prst="rect">
            <a:avLst/>
          </a:prstGeom>
          <a:noFill/>
          <a:ln>
            <a:noFill/>
          </a:ln>
        </p:spPr>
      </p:pic>
      <p:pic>
        <p:nvPicPr>
          <p:cNvPr id="744" name="Google Shape;744;p51"/>
          <p:cNvPicPr preferRelativeResize="0"/>
          <p:nvPr/>
        </p:nvPicPr>
        <p:blipFill>
          <a:blip r:embed="rId7">
            <a:alphaModFix/>
          </a:blip>
          <a:stretch>
            <a:fillRect/>
          </a:stretch>
        </p:blipFill>
        <p:spPr>
          <a:xfrm>
            <a:off x="3868084" y="1092287"/>
            <a:ext cx="1090979" cy="1586551"/>
          </a:xfrm>
          <a:prstGeom prst="rect">
            <a:avLst/>
          </a:prstGeom>
          <a:noFill/>
          <a:ln>
            <a:noFill/>
          </a:ln>
        </p:spPr>
      </p:pic>
      <p:pic>
        <p:nvPicPr>
          <p:cNvPr id="745" name="Google Shape;745;p51"/>
          <p:cNvPicPr preferRelativeResize="0"/>
          <p:nvPr/>
        </p:nvPicPr>
        <p:blipFill>
          <a:blip r:embed="rId8">
            <a:alphaModFix/>
          </a:blip>
          <a:stretch>
            <a:fillRect/>
          </a:stretch>
        </p:blipFill>
        <p:spPr>
          <a:xfrm>
            <a:off x="2914333" y="2910935"/>
            <a:ext cx="1090978" cy="1543005"/>
          </a:xfrm>
          <a:prstGeom prst="rect">
            <a:avLst/>
          </a:prstGeom>
          <a:noFill/>
          <a:ln>
            <a:noFill/>
          </a:ln>
        </p:spPr>
      </p:pic>
      <p:pic>
        <p:nvPicPr>
          <p:cNvPr id="746" name="Google Shape;746;p51"/>
          <p:cNvPicPr preferRelativeResize="0"/>
          <p:nvPr/>
        </p:nvPicPr>
        <p:blipFill>
          <a:blip r:embed="rId9">
            <a:alphaModFix/>
          </a:blip>
          <a:stretch>
            <a:fillRect/>
          </a:stretch>
        </p:blipFill>
        <p:spPr>
          <a:xfrm>
            <a:off x="332501" y="1092276"/>
            <a:ext cx="1113950" cy="1575504"/>
          </a:xfrm>
          <a:prstGeom prst="rect">
            <a:avLst/>
          </a:prstGeom>
          <a:noFill/>
          <a:ln>
            <a:noFill/>
          </a:ln>
        </p:spPr>
      </p:pic>
      <p:pic>
        <p:nvPicPr>
          <p:cNvPr id="747" name="Google Shape;747;p51"/>
          <p:cNvPicPr preferRelativeResize="0"/>
          <p:nvPr/>
        </p:nvPicPr>
        <p:blipFill>
          <a:blip r:embed="rId10">
            <a:alphaModFix/>
          </a:blip>
          <a:stretch>
            <a:fillRect/>
          </a:stretch>
        </p:blipFill>
        <p:spPr>
          <a:xfrm>
            <a:off x="1369009" y="2873907"/>
            <a:ext cx="1090979" cy="1580033"/>
          </a:xfrm>
          <a:prstGeom prst="rect">
            <a:avLst/>
          </a:prstGeom>
          <a:noFill/>
          <a:ln>
            <a:noFill/>
          </a:ln>
        </p:spPr>
      </p:pic>
      <p:pic>
        <p:nvPicPr>
          <p:cNvPr id="748" name="Google Shape;748;p51"/>
          <p:cNvPicPr preferRelativeResize="0"/>
          <p:nvPr/>
        </p:nvPicPr>
        <p:blipFill>
          <a:blip r:embed="rId11">
            <a:alphaModFix/>
          </a:blip>
          <a:stretch>
            <a:fillRect/>
          </a:stretch>
        </p:blipFill>
        <p:spPr>
          <a:xfrm>
            <a:off x="2130966" y="1092287"/>
            <a:ext cx="1127349" cy="16363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2" name="Shape 752"/>
        <p:cNvGrpSpPr/>
        <p:nvPr/>
      </p:nvGrpSpPr>
      <p:grpSpPr>
        <a:xfrm>
          <a:off x="0" y="0"/>
          <a:ext cx="0" cy="0"/>
          <a:chOff x="0" y="0"/>
          <a:chExt cx="0" cy="0"/>
        </a:xfrm>
      </p:grpSpPr>
      <p:sp>
        <p:nvSpPr>
          <p:cNvPr id="753" name="Google Shape;753;p52"/>
          <p:cNvSpPr txBox="1"/>
          <p:nvPr>
            <p:ph type="title"/>
          </p:nvPr>
        </p:nvSpPr>
        <p:spPr>
          <a:xfrm>
            <a:off x="304775" y="576075"/>
            <a:ext cx="6074100" cy="300900"/>
          </a:xfrm>
          <a:prstGeom prst="rect">
            <a:avLst/>
          </a:prstGeom>
        </p:spPr>
        <p:txBody>
          <a:bodyPr anchorCtr="0" anchor="t" bIns="0" lIns="0" spcFirstLastPara="1" rIns="0" wrap="square" tIns="0">
            <a:spAutoFit/>
          </a:bodyPr>
          <a:lstStyle/>
          <a:p>
            <a:pPr indent="0" lvl="0" marL="0" rtl="0" algn="l">
              <a:lnSpc>
                <a:spcPct val="85000"/>
              </a:lnSpc>
              <a:spcBef>
                <a:spcPts val="0"/>
              </a:spcBef>
              <a:spcAft>
                <a:spcPts val="0"/>
              </a:spcAft>
              <a:buNone/>
            </a:pPr>
            <a:r>
              <a:rPr lang="en"/>
              <a:t>All Industries logos</a:t>
            </a:r>
            <a:endParaRPr/>
          </a:p>
        </p:txBody>
      </p:sp>
      <p:sp>
        <p:nvSpPr>
          <p:cNvPr id="754" name="Google Shape;754;p52"/>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02 GRAPHIC ASSET</a:t>
            </a:r>
            <a:endParaRPr/>
          </a:p>
          <a:p>
            <a:pPr indent="0" lvl="0" marL="0" rtl="0" algn="l">
              <a:spcBef>
                <a:spcPts val="1200"/>
              </a:spcBef>
              <a:spcAft>
                <a:spcPts val="1200"/>
              </a:spcAft>
              <a:buNone/>
            </a:pPr>
            <a:r>
              <a:t/>
            </a:r>
            <a:endParaRPr/>
          </a:p>
        </p:txBody>
      </p:sp>
      <p:grpSp>
        <p:nvGrpSpPr>
          <p:cNvPr id="755" name="Google Shape;755;p52"/>
          <p:cNvGrpSpPr/>
          <p:nvPr/>
        </p:nvGrpSpPr>
        <p:grpSpPr>
          <a:xfrm>
            <a:off x="1676151" y="2015500"/>
            <a:ext cx="1197228" cy="253500"/>
            <a:chOff x="486750" y="7681275"/>
            <a:chExt cx="1081800" cy="253500"/>
          </a:xfrm>
        </p:grpSpPr>
        <p:sp>
          <p:nvSpPr>
            <p:cNvPr id="756" name="Google Shape;756;p52"/>
            <p:cNvSpPr/>
            <p:nvPr/>
          </p:nvSpPr>
          <p:spPr>
            <a:xfrm>
              <a:off x="486750" y="7681275"/>
              <a:ext cx="1081800" cy="253500"/>
            </a:xfrm>
            <a:prstGeom prst="roundRect">
              <a:avLst>
                <a:gd fmla="val 50000" name="adj"/>
              </a:avLst>
            </a:prstGeom>
            <a:solidFill>
              <a:srgbClr val="1A1E31"/>
            </a:solidFill>
            <a:ln cap="flat" cmpd="sng" w="9525">
              <a:solidFill>
                <a:srgbClr val="6B97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57" name="Google Shape;757;p52"/>
            <p:cNvSpPr txBox="1"/>
            <p:nvPr/>
          </p:nvSpPr>
          <p:spPr>
            <a:xfrm>
              <a:off x="794075" y="7731675"/>
              <a:ext cx="6984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Instrument Sans"/>
                  <a:ea typeface="Instrument Sans"/>
                  <a:cs typeface="Instrument Sans"/>
                  <a:sym typeface="Instrument Sans"/>
                </a:rPr>
                <a:t>Public Sector</a:t>
              </a:r>
              <a:endParaRPr b="1" sz="900">
                <a:solidFill>
                  <a:srgbClr val="FFFFFF"/>
                </a:solidFill>
                <a:latin typeface="Instrument Sans"/>
                <a:ea typeface="Instrument Sans"/>
                <a:cs typeface="Instrument Sans"/>
                <a:sym typeface="Instrument Sans"/>
              </a:endParaRPr>
            </a:p>
          </p:txBody>
        </p:sp>
        <p:pic>
          <p:nvPicPr>
            <p:cNvPr id="758" name="Google Shape;758;p52"/>
            <p:cNvPicPr preferRelativeResize="0"/>
            <p:nvPr/>
          </p:nvPicPr>
          <p:blipFill>
            <a:blip r:embed="rId3">
              <a:alphaModFix/>
            </a:blip>
            <a:stretch>
              <a:fillRect/>
            </a:stretch>
          </p:blipFill>
          <p:spPr>
            <a:xfrm>
              <a:off x="577388" y="7722462"/>
              <a:ext cx="152700" cy="152700"/>
            </a:xfrm>
            <a:prstGeom prst="rect">
              <a:avLst/>
            </a:prstGeom>
            <a:noFill/>
            <a:ln>
              <a:noFill/>
            </a:ln>
          </p:spPr>
        </p:pic>
      </p:grpSp>
      <p:grpSp>
        <p:nvGrpSpPr>
          <p:cNvPr id="759" name="Google Shape;759;p52"/>
          <p:cNvGrpSpPr/>
          <p:nvPr/>
        </p:nvGrpSpPr>
        <p:grpSpPr>
          <a:xfrm>
            <a:off x="1676150" y="2468863"/>
            <a:ext cx="1005725" cy="253500"/>
            <a:chOff x="1708275" y="6853700"/>
            <a:chExt cx="1005725" cy="253500"/>
          </a:xfrm>
        </p:grpSpPr>
        <p:sp>
          <p:nvSpPr>
            <p:cNvPr id="760" name="Google Shape;760;p52"/>
            <p:cNvSpPr/>
            <p:nvPr/>
          </p:nvSpPr>
          <p:spPr>
            <a:xfrm>
              <a:off x="1708275" y="6853700"/>
              <a:ext cx="891300" cy="253500"/>
            </a:xfrm>
            <a:prstGeom prst="roundRect">
              <a:avLst>
                <a:gd fmla="val 50000" name="adj"/>
              </a:avLst>
            </a:prstGeom>
            <a:solidFill>
              <a:srgbClr val="1A1E3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1" name="Google Shape;761;p52"/>
            <p:cNvSpPr txBox="1"/>
            <p:nvPr/>
          </p:nvSpPr>
          <p:spPr>
            <a:xfrm>
              <a:off x="2015600" y="6904100"/>
              <a:ext cx="6984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Instrument Sans"/>
                  <a:ea typeface="Instrument Sans"/>
                  <a:cs typeface="Instrument Sans"/>
                  <a:sym typeface="Instrument Sans"/>
                </a:rPr>
                <a:t>Finance</a:t>
              </a:r>
              <a:endParaRPr b="1" sz="900">
                <a:solidFill>
                  <a:srgbClr val="FFFFFF"/>
                </a:solidFill>
                <a:latin typeface="Instrument Sans"/>
                <a:ea typeface="Instrument Sans"/>
                <a:cs typeface="Instrument Sans"/>
                <a:sym typeface="Instrument Sans"/>
              </a:endParaRPr>
            </a:p>
          </p:txBody>
        </p:sp>
        <p:pic>
          <p:nvPicPr>
            <p:cNvPr id="762" name="Google Shape;762;p52"/>
            <p:cNvPicPr preferRelativeResize="0"/>
            <p:nvPr/>
          </p:nvPicPr>
          <p:blipFill rotWithShape="1">
            <a:blip r:embed="rId4">
              <a:alphaModFix/>
            </a:blip>
            <a:srcRect b="0" l="0" r="0" t="0"/>
            <a:stretch/>
          </p:blipFill>
          <p:spPr>
            <a:xfrm>
              <a:off x="1798913" y="6904112"/>
              <a:ext cx="152700" cy="152700"/>
            </a:xfrm>
            <a:prstGeom prst="rect">
              <a:avLst/>
            </a:prstGeom>
            <a:noFill/>
            <a:ln>
              <a:noFill/>
            </a:ln>
          </p:spPr>
        </p:pic>
      </p:grpSp>
      <p:grpSp>
        <p:nvGrpSpPr>
          <p:cNvPr id="763" name="Google Shape;763;p52"/>
          <p:cNvGrpSpPr/>
          <p:nvPr/>
        </p:nvGrpSpPr>
        <p:grpSpPr>
          <a:xfrm>
            <a:off x="1676150" y="2922225"/>
            <a:ext cx="1049100" cy="253500"/>
            <a:chOff x="1708275" y="7233825"/>
            <a:chExt cx="1049100" cy="253500"/>
          </a:xfrm>
        </p:grpSpPr>
        <p:sp>
          <p:nvSpPr>
            <p:cNvPr id="764" name="Google Shape;764;p52"/>
            <p:cNvSpPr/>
            <p:nvPr/>
          </p:nvSpPr>
          <p:spPr>
            <a:xfrm>
              <a:off x="1708275" y="7233825"/>
              <a:ext cx="1049100" cy="253500"/>
            </a:xfrm>
            <a:prstGeom prst="roundRect">
              <a:avLst>
                <a:gd fmla="val 50000" name="adj"/>
              </a:avLst>
            </a:prstGeom>
            <a:solidFill>
              <a:srgbClr val="1A1E31"/>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5" name="Google Shape;765;p52"/>
            <p:cNvSpPr txBox="1"/>
            <p:nvPr/>
          </p:nvSpPr>
          <p:spPr>
            <a:xfrm>
              <a:off x="2015600" y="7284225"/>
              <a:ext cx="6984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Instrument Sans"/>
                  <a:ea typeface="Instrument Sans"/>
                  <a:cs typeface="Instrument Sans"/>
                  <a:sym typeface="Instrument Sans"/>
                </a:rPr>
                <a:t>Healthcare</a:t>
              </a:r>
              <a:endParaRPr b="1" sz="900">
                <a:solidFill>
                  <a:srgbClr val="FFFFFF"/>
                </a:solidFill>
                <a:latin typeface="Instrument Sans"/>
                <a:ea typeface="Instrument Sans"/>
                <a:cs typeface="Instrument Sans"/>
                <a:sym typeface="Instrument Sans"/>
              </a:endParaRPr>
            </a:p>
          </p:txBody>
        </p:sp>
        <p:pic>
          <p:nvPicPr>
            <p:cNvPr id="766" name="Google Shape;766;p52"/>
            <p:cNvPicPr preferRelativeResize="0"/>
            <p:nvPr/>
          </p:nvPicPr>
          <p:blipFill rotWithShape="1">
            <a:blip r:embed="rId5">
              <a:alphaModFix/>
            </a:blip>
            <a:srcRect b="0" l="0" r="0" t="0"/>
            <a:stretch/>
          </p:blipFill>
          <p:spPr>
            <a:xfrm>
              <a:off x="1798913" y="7284237"/>
              <a:ext cx="152700" cy="152700"/>
            </a:xfrm>
            <a:prstGeom prst="rect">
              <a:avLst/>
            </a:prstGeom>
            <a:noFill/>
            <a:ln>
              <a:noFill/>
            </a:ln>
          </p:spPr>
        </p:pic>
      </p:grpSp>
      <p:grpSp>
        <p:nvGrpSpPr>
          <p:cNvPr id="767" name="Google Shape;767;p52"/>
          <p:cNvGrpSpPr/>
          <p:nvPr/>
        </p:nvGrpSpPr>
        <p:grpSpPr>
          <a:xfrm>
            <a:off x="1676150" y="3828950"/>
            <a:ext cx="1784700" cy="253500"/>
            <a:chOff x="1708275" y="7994075"/>
            <a:chExt cx="1784700" cy="253500"/>
          </a:xfrm>
        </p:grpSpPr>
        <p:sp>
          <p:nvSpPr>
            <p:cNvPr id="768" name="Google Shape;768;p52"/>
            <p:cNvSpPr/>
            <p:nvPr/>
          </p:nvSpPr>
          <p:spPr>
            <a:xfrm>
              <a:off x="1708275" y="7994075"/>
              <a:ext cx="1784700" cy="253500"/>
            </a:xfrm>
            <a:prstGeom prst="roundRect">
              <a:avLst>
                <a:gd fmla="val 50000" name="adj"/>
              </a:avLst>
            </a:prstGeom>
            <a:solidFill>
              <a:srgbClr val="1A1E31"/>
            </a:solidFill>
            <a:ln cap="flat" cmpd="sng" w="9525">
              <a:solidFill>
                <a:srgbClr val="C7D2E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69" name="Google Shape;769;p52"/>
            <p:cNvSpPr txBox="1"/>
            <p:nvPr/>
          </p:nvSpPr>
          <p:spPr>
            <a:xfrm>
              <a:off x="2015600" y="8044475"/>
              <a:ext cx="13884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Instrument Sans"/>
                  <a:ea typeface="Instrument Sans"/>
                  <a:cs typeface="Instrument Sans"/>
                  <a:sym typeface="Instrument Sans"/>
                </a:rPr>
                <a:t>Publicly traded company</a:t>
              </a:r>
              <a:endParaRPr b="1" sz="900">
                <a:solidFill>
                  <a:srgbClr val="FFFFFF"/>
                </a:solidFill>
                <a:latin typeface="Instrument Sans"/>
                <a:ea typeface="Instrument Sans"/>
                <a:cs typeface="Instrument Sans"/>
                <a:sym typeface="Instrument Sans"/>
              </a:endParaRPr>
            </a:p>
          </p:txBody>
        </p:sp>
        <p:pic>
          <p:nvPicPr>
            <p:cNvPr id="770" name="Google Shape;770;p52"/>
            <p:cNvPicPr preferRelativeResize="0"/>
            <p:nvPr/>
          </p:nvPicPr>
          <p:blipFill rotWithShape="1">
            <a:blip r:embed="rId6">
              <a:alphaModFix/>
            </a:blip>
            <a:srcRect b="0" l="0" r="0" t="0"/>
            <a:stretch/>
          </p:blipFill>
          <p:spPr>
            <a:xfrm>
              <a:off x="1798913" y="8044487"/>
              <a:ext cx="152700" cy="152700"/>
            </a:xfrm>
            <a:prstGeom prst="rect">
              <a:avLst/>
            </a:prstGeom>
            <a:noFill/>
            <a:ln>
              <a:noFill/>
            </a:ln>
          </p:spPr>
        </p:pic>
      </p:grpSp>
      <p:grpSp>
        <p:nvGrpSpPr>
          <p:cNvPr id="771" name="Google Shape;771;p52"/>
          <p:cNvGrpSpPr/>
          <p:nvPr/>
        </p:nvGrpSpPr>
        <p:grpSpPr>
          <a:xfrm>
            <a:off x="1676068" y="3375600"/>
            <a:ext cx="1197171" cy="253500"/>
            <a:chOff x="1708275" y="7613950"/>
            <a:chExt cx="1126325" cy="253500"/>
          </a:xfrm>
        </p:grpSpPr>
        <p:sp>
          <p:nvSpPr>
            <p:cNvPr id="772" name="Google Shape;772;p52"/>
            <p:cNvSpPr/>
            <p:nvPr/>
          </p:nvSpPr>
          <p:spPr>
            <a:xfrm>
              <a:off x="1708275" y="7613950"/>
              <a:ext cx="1126200" cy="253500"/>
            </a:xfrm>
            <a:prstGeom prst="roundRect">
              <a:avLst>
                <a:gd fmla="val 50000" name="adj"/>
              </a:avLst>
            </a:prstGeom>
            <a:solidFill>
              <a:srgbClr val="1A1E31"/>
            </a:solidFill>
            <a:ln cap="flat" cmpd="sng" w="9525">
              <a:solidFill>
                <a:srgbClr val="AB93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73" name="Google Shape;773;p52"/>
            <p:cNvSpPr txBox="1"/>
            <p:nvPr/>
          </p:nvSpPr>
          <p:spPr>
            <a:xfrm>
              <a:off x="2015600" y="7664350"/>
              <a:ext cx="8190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Instrument Sans"/>
                  <a:ea typeface="Instrument Sans"/>
                  <a:cs typeface="Instrument Sans"/>
                  <a:sym typeface="Instrument Sans"/>
                </a:rPr>
                <a:t>Personal Data</a:t>
              </a:r>
              <a:endParaRPr b="1" sz="900">
                <a:solidFill>
                  <a:srgbClr val="FFFFFF"/>
                </a:solidFill>
                <a:latin typeface="Instrument Sans"/>
                <a:ea typeface="Instrument Sans"/>
                <a:cs typeface="Instrument Sans"/>
                <a:sym typeface="Instrument Sans"/>
              </a:endParaRPr>
            </a:p>
          </p:txBody>
        </p:sp>
        <p:pic>
          <p:nvPicPr>
            <p:cNvPr id="774" name="Google Shape;774;p52"/>
            <p:cNvPicPr preferRelativeResize="0"/>
            <p:nvPr/>
          </p:nvPicPr>
          <p:blipFill rotWithShape="1">
            <a:blip r:embed="rId7">
              <a:alphaModFix/>
            </a:blip>
            <a:srcRect b="0" l="0" r="0" t="0"/>
            <a:stretch/>
          </p:blipFill>
          <p:spPr>
            <a:xfrm>
              <a:off x="1798913" y="7664362"/>
              <a:ext cx="152700" cy="152700"/>
            </a:xfrm>
            <a:prstGeom prst="rect">
              <a:avLst/>
            </a:prstGeom>
            <a:noFill/>
            <a:ln>
              <a:noFill/>
            </a:ln>
          </p:spPr>
        </p:pic>
      </p:grpSp>
      <p:grpSp>
        <p:nvGrpSpPr>
          <p:cNvPr id="775" name="Google Shape;775;p52"/>
          <p:cNvGrpSpPr/>
          <p:nvPr/>
        </p:nvGrpSpPr>
        <p:grpSpPr>
          <a:xfrm>
            <a:off x="985191" y="2468863"/>
            <a:ext cx="255600" cy="253500"/>
            <a:chOff x="3656200" y="7613950"/>
            <a:chExt cx="255600" cy="253500"/>
          </a:xfrm>
        </p:grpSpPr>
        <p:sp>
          <p:nvSpPr>
            <p:cNvPr id="776" name="Google Shape;776;p52"/>
            <p:cNvSpPr/>
            <p:nvPr/>
          </p:nvSpPr>
          <p:spPr>
            <a:xfrm>
              <a:off x="3656200" y="7613950"/>
              <a:ext cx="255600" cy="253500"/>
            </a:xfrm>
            <a:prstGeom prst="roundRect">
              <a:avLst>
                <a:gd fmla="val 50000" name="adj"/>
              </a:avLst>
            </a:prstGeom>
            <a:solidFill>
              <a:srgbClr val="1A1E3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777" name="Google Shape;777;p52"/>
            <p:cNvPicPr preferRelativeResize="0"/>
            <p:nvPr/>
          </p:nvPicPr>
          <p:blipFill rotWithShape="1">
            <a:blip r:embed="rId4">
              <a:alphaModFix/>
            </a:blip>
            <a:srcRect b="0" l="0" r="0" t="0"/>
            <a:stretch/>
          </p:blipFill>
          <p:spPr>
            <a:xfrm>
              <a:off x="3707638" y="7664362"/>
              <a:ext cx="152700" cy="152700"/>
            </a:xfrm>
            <a:prstGeom prst="rect">
              <a:avLst/>
            </a:prstGeom>
            <a:noFill/>
            <a:ln>
              <a:noFill/>
            </a:ln>
          </p:spPr>
        </p:pic>
      </p:grpSp>
      <p:grpSp>
        <p:nvGrpSpPr>
          <p:cNvPr id="778" name="Google Shape;778;p52"/>
          <p:cNvGrpSpPr/>
          <p:nvPr/>
        </p:nvGrpSpPr>
        <p:grpSpPr>
          <a:xfrm>
            <a:off x="985191" y="2015500"/>
            <a:ext cx="255600" cy="253500"/>
            <a:chOff x="3656200" y="7298425"/>
            <a:chExt cx="255600" cy="253500"/>
          </a:xfrm>
        </p:grpSpPr>
        <p:sp>
          <p:nvSpPr>
            <p:cNvPr id="779" name="Google Shape;779;p52"/>
            <p:cNvSpPr/>
            <p:nvPr/>
          </p:nvSpPr>
          <p:spPr>
            <a:xfrm>
              <a:off x="3656200" y="7298425"/>
              <a:ext cx="255600" cy="253500"/>
            </a:xfrm>
            <a:prstGeom prst="roundRect">
              <a:avLst>
                <a:gd fmla="val 50000" name="adj"/>
              </a:avLst>
            </a:prstGeom>
            <a:solidFill>
              <a:srgbClr val="1A1E31"/>
            </a:solidFill>
            <a:ln cap="flat" cmpd="sng" w="9525">
              <a:solidFill>
                <a:srgbClr val="6B97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780" name="Google Shape;780;p52"/>
            <p:cNvPicPr preferRelativeResize="0"/>
            <p:nvPr/>
          </p:nvPicPr>
          <p:blipFill>
            <a:blip r:embed="rId3">
              <a:alphaModFix/>
            </a:blip>
            <a:stretch>
              <a:fillRect/>
            </a:stretch>
          </p:blipFill>
          <p:spPr>
            <a:xfrm>
              <a:off x="3707638" y="7346491"/>
              <a:ext cx="152700" cy="152700"/>
            </a:xfrm>
            <a:prstGeom prst="rect">
              <a:avLst/>
            </a:prstGeom>
            <a:noFill/>
            <a:ln>
              <a:noFill/>
            </a:ln>
          </p:spPr>
        </p:pic>
      </p:grpSp>
      <p:grpSp>
        <p:nvGrpSpPr>
          <p:cNvPr id="781" name="Google Shape;781;p52"/>
          <p:cNvGrpSpPr/>
          <p:nvPr/>
        </p:nvGrpSpPr>
        <p:grpSpPr>
          <a:xfrm>
            <a:off x="985191" y="2922225"/>
            <a:ext cx="255600" cy="253500"/>
            <a:chOff x="3656200" y="7994075"/>
            <a:chExt cx="255600" cy="253500"/>
          </a:xfrm>
        </p:grpSpPr>
        <p:sp>
          <p:nvSpPr>
            <p:cNvPr id="782" name="Google Shape;782;p52"/>
            <p:cNvSpPr/>
            <p:nvPr/>
          </p:nvSpPr>
          <p:spPr>
            <a:xfrm>
              <a:off x="3656200" y="7994075"/>
              <a:ext cx="255600" cy="253500"/>
            </a:xfrm>
            <a:prstGeom prst="roundRect">
              <a:avLst>
                <a:gd fmla="val 50000" name="adj"/>
              </a:avLst>
            </a:prstGeom>
            <a:solidFill>
              <a:srgbClr val="1A1E31"/>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783" name="Google Shape;783;p52"/>
            <p:cNvPicPr preferRelativeResize="0"/>
            <p:nvPr/>
          </p:nvPicPr>
          <p:blipFill rotWithShape="1">
            <a:blip r:embed="rId5">
              <a:alphaModFix/>
            </a:blip>
            <a:srcRect b="0" l="0" r="0" t="0"/>
            <a:stretch/>
          </p:blipFill>
          <p:spPr>
            <a:xfrm>
              <a:off x="3707638" y="8044487"/>
              <a:ext cx="152700" cy="152700"/>
            </a:xfrm>
            <a:prstGeom prst="rect">
              <a:avLst/>
            </a:prstGeom>
            <a:noFill/>
            <a:ln>
              <a:noFill/>
            </a:ln>
          </p:spPr>
        </p:pic>
      </p:grpSp>
      <p:grpSp>
        <p:nvGrpSpPr>
          <p:cNvPr id="784" name="Google Shape;784;p52"/>
          <p:cNvGrpSpPr/>
          <p:nvPr/>
        </p:nvGrpSpPr>
        <p:grpSpPr>
          <a:xfrm>
            <a:off x="985191" y="3828950"/>
            <a:ext cx="255600" cy="253500"/>
            <a:chOff x="4872050" y="7994075"/>
            <a:chExt cx="255600" cy="253500"/>
          </a:xfrm>
        </p:grpSpPr>
        <p:sp>
          <p:nvSpPr>
            <p:cNvPr id="785" name="Google Shape;785;p52"/>
            <p:cNvSpPr/>
            <p:nvPr/>
          </p:nvSpPr>
          <p:spPr>
            <a:xfrm>
              <a:off x="4872050" y="7994075"/>
              <a:ext cx="255600" cy="253500"/>
            </a:xfrm>
            <a:prstGeom prst="roundRect">
              <a:avLst>
                <a:gd fmla="val 50000" name="adj"/>
              </a:avLst>
            </a:prstGeom>
            <a:solidFill>
              <a:srgbClr val="1A1E31"/>
            </a:solidFill>
            <a:ln cap="flat" cmpd="sng" w="9525">
              <a:solidFill>
                <a:srgbClr val="C7D2E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786" name="Google Shape;786;p52"/>
            <p:cNvPicPr preferRelativeResize="0"/>
            <p:nvPr/>
          </p:nvPicPr>
          <p:blipFill rotWithShape="1">
            <a:blip r:embed="rId6">
              <a:alphaModFix/>
            </a:blip>
            <a:srcRect b="0" l="0" r="0" t="0"/>
            <a:stretch/>
          </p:blipFill>
          <p:spPr>
            <a:xfrm>
              <a:off x="4923338" y="8052662"/>
              <a:ext cx="152700" cy="152700"/>
            </a:xfrm>
            <a:prstGeom prst="rect">
              <a:avLst/>
            </a:prstGeom>
            <a:noFill/>
            <a:ln>
              <a:noFill/>
            </a:ln>
          </p:spPr>
        </p:pic>
      </p:grpSp>
      <p:grpSp>
        <p:nvGrpSpPr>
          <p:cNvPr id="787" name="Google Shape;787;p52"/>
          <p:cNvGrpSpPr/>
          <p:nvPr/>
        </p:nvGrpSpPr>
        <p:grpSpPr>
          <a:xfrm>
            <a:off x="985191" y="3375588"/>
            <a:ext cx="255600" cy="253500"/>
            <a:chOff x="4871900" y="7613950"/>
            <a:chExt cx="255600" cy="253500"/>
          </a:xfrm>
        </p:grpSpPr>
        <p:sp>
          <p:nvSpPr>
            <p:cNvPr id="788" name="Google Shape;788;p52"/>
            <p:cNvSpPr/>
            <p:nvPr/>
          </p:nvSpPr>
          <p:spPr>
            <a:xfrm>
              <a:off x="4871900" y="7613950"/>
              <a:ext cx="255600" cy="253500"/>
            </a:xfrm>
            <a:prstGeom prst="roundRect">
              <a:avLst>
                <a:gd fmla="val 50000" name="adj"/>
              </a:avLst>
            </a:prstGeom>
            <a:solidFill>
              <a:srgbClr val="1A1E31"/>
            </a:solidFill>
            <a:ln cap="flat" cmpd="sng" w="9525">
              <a:solidFill>
                <a:srgbClr val="AB93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789" name="Google Shape;789;p52"/>
            <p:cNvPicPr preferRelativeResize="0"/>
            <p:nvPr/>
          </p:nvPicPr>
          <p:blipFill rotWithShape="1">
            <a:blip r:embed="rId7">
              <a:alphaModFix/>
            </a:blip>
            <a:srcRect b="0" l="0" r="0" t="0"/>
            <a:stretch/>
          </p:blipFill>
          <p:spPr>
            <a:xfrm>
              <a:off x="4923488" y="7664362"/>
              <a:ext cx="152700" cy="152700"/>
            </a:xfrm>
            <a:prstGeom prst="rect">
              <a:avLst/>
            </a:prstGeom>
            <a:noFill/>
            <a:ln>
              <a:noFill/>
            </a:ln>
          </p:spPr>
        </p:pic>
      </p:grpSp>
      <p:grpSp>
        <p:nvGrpSpPr>
          <p:cNvPr id="790" name="Google Shape;790;p52"/>
          <p:cNvGrpSpPr/>
          <p:nvPr/>
        </p:nvGrpSpPr>
        <p:grpSpPr>
          <a:xfrm>
            <a:off x="5952977" y="2035625"/>
            <a:ext cx="1462161" cy="342631"/>
            <a:chOff x="486750" y="7681275"/>
            <a:chExt cx="1081800" cy="253500"/>
          </a:xfrm>
        </p:grpSpPr>
        <p:sp>
          <p:nvSpPr>
            <p:cNvPr id="791" name="Google Shape;791;p52"/>
            <p:cNvSpPr/>
            <p:nvPr/>
          </p:nvSpPr>
          <p:spPr>
            <a:xfrm>
              <a:off x="486750" y="7681275"/>
              <a:ext cx="1081800" cy="253500"/>
            </a:xfrm>
            <a:prstGeom prst="roundRect">
              <a:avLst>
                <a:gd fmla="val 50000" name="adj"/>
              </a:avLst>
            </a:prstGeom>
            <a:solidFill>
              <a:srgbClr val="1A1E31"/>
            </a:solidFill>
            <a:ln cap="flat" cmpd="sng" w="9525">
              <a:solidFill>
                <a:srgbClr val="6B97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2" name="Google Shape;792;p52"/>
            <p:cNvSpPr txBox="1"/>
            <p:nvPr/>
          </p:nvSpPr>
          <p:spPr>
            <a:xfrm>
              <a:off x="794075" y="7731675"/>
              <a:ext cx="6984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Instrument Sans"/>
                  <a:ea typeface="Instrument Sans"/>
                  <a:cs typeface="Instrument Sans"/>
                  <a:sym typeface="Instrument Sans"/>
                </a:rPr>
                <a:t>Public Sector</a:t>
              </a:r>
              <a:endParaRPr b="1" sz="900">
                <a:solidFill>
                  <a:srgbClr val="FFFFFF"/>
                </a:solidFill>
                <a:latin typeface="Instrument Sans"/>
                <a:ea typeface="Instrument Sans"/>
                <a:cs typeface="Instrument Sans"/>
                <a:sym typeface="Instrument Sans"/>
              </a:endParaRPr>
            </a:p>
          </p:txBody>
        </p:sp>
        <p:pic>
          <p:nvPicPr>
            <p:cNvPr id="793" name="Google Shape;793;p52"/>
            <p:cNvPicPr preferRelativeResize="0"/>
            <p:nvPr/>
          </p:nvPicPr>
          <p:blipFill>
            <a:blip r:embed="rId3">
              <a:alphaModFix/>
            </a:blip>
            <a:stretch>
              <a:fillRect/>
            </a:stretch>
          </p:blipFill>
          <p:spPr>
            <a:xfrm>
              <a:off x="577388" y="7722462"/>
              <a:ext cx="152700" cy="152700"/>
            </a:xfrm>
            <a:prstGeom prst="rect">
              <a:avLst/>
            </a:prstGeom>
            <a:noFill/>
            <a:ln>
              <a:noFill/>
            </a:ln>
          </p:spPr>
        </p:pic>
      </p:grpSp>
      <p:grpSp>
        <p:nvGrpSpPr>
          <p:cNvPr id="794" name="Google Shape;794;p52"/>
          <p:cNvGrpSpPr/>
          <p:nvPr/>
        </p:nvGrpSpPr>
        <p:grpSpPr>
          <a:xfrm>
            <a:off x="5953029" y="2514801"/>
            <a:ext cx="1359338" cy="342631"/>
            <a:chOff x="1708275" y="6853700"/>
            <a:chExt cx="1005725" cy="253500"/>
          </a:xfrm>
        </p:grpSpPr>
        <p:sp>
          <p:nvSpPr>
            <p:cNvPr id="795" name="Google Shape;795;p52"/>
            <p:cNvSpPr/>
            <p:nvPr/>
          </p:nvSpPr>
          <p:spPr>
            <a:xfrm>
              <a:off x="1708275" y="6853700"/>
              <a:ext cx="891300" cy="253500"/>
            </a:xfrm>
            <a:prstGeom prst="roundRect">
              <a:avLst>
                <a:gd fmla="val 50000" name="adj"/>
              </a:avLst>
            </a:prstGeom>
            <a:solidFill>
              <a:srgbClr val="1A1E3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796" name="Google Shape;796;p52"/>
            <p:cNvSpPr txBox="1"/>
            <p:nvPr/>
          </p:nvSpPr>
          <p:spPr>
            <a:xfrm>
              <a:off x="2015600" y="6904100"/>
              <a:ext cx="6984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Instrument Sans"/>
                  <a:ea typeface="Instrument Sans"/>
                  <a:cs typeface="Instrument Sans"/>
                  <a:sym typeface="Instrument Sans"/>
                </a:rPr>
                <a:t>Finance</a:t>
              </a:r>
              <a:endParaRPr b="1" sz="900">
                <a:solidFill>
                  <a:srgbClr val="FFFFFF"/>
                </a:solidFill>
                <a:latin typeface="Instrument Sans"/>
                <a:ea typeface="Instrument Sans"/>
                <a:cs typeface="Instrument Sans"/>
                <a:sym typeface="Instrument Sans"/>
              </a:endParaRPr>
            </a:p>
          </p:txBody>
        </p:sp>
        <p:pic>
          <p:nvPicPr>
            <p:cNvPr id="797" name="Google Shape;797;p52"/>
            <p:cNvPicPr preferRelativeResize="0"/>
            <p:nvPr/>
          </p:nvPicPr>
          <p:blipFill rotWithShape="1">
            <a:blip r:embed="rId4">
              <a:alphaModFix/>
            </a:blip>
            <a:srcRect b="0" l="0" r="0" t="0"/>
            <a:stretch/>
          </p:blipFill>
          <p:spPr>
            <a:xfrm>
              <a:off x="1798913" y="6904112"/>
              <a:ext cx="152700" cy="152700"/>
            </a:xfrm>
            <a:prstGeom prst="rect">
              <a:avLst/>
            </a:prstGeom>
            <a:noFill/>
            <a:ln>
              <a:noFill/>
            </a:ln>
          </p:spPr>
        </p:pic>
      </p:grpSp>
      <p:grpSp>
        <p:nvGrpSpPr>
          <p:cNvPr id="798" name="Google Shape;798;p52"/>
          <p:cNvGrpSpPr/>
          <p:nvPr/>
        </p:nvGrpSpPr>
        <p:grpSpPr>
          <a:xfrm>
            <a:off x="5953029" y="3028578"/>
            <a:ext cx="1359338" cy="342631"/>
            <a:chOff x="1708275" y="7233825"/>
            <a:chExt cx="1005725" cy="253500"/>
          </a:xfrm>
        </p:grpSpPr>
        <p:sp>
          <p:nvSpPr>
            <p:cNvPr id="799" name="Google Shape;799;p52"/>
            <p:cNvSpPr/>
            <p:nvPr/>
          </p:nvSpPr>
          <p:spPr>
            <a:xfrm>
              <a:off x="1708275" y="7233825"/>
              <a:ext cx="982500" cy="253500"/>
            </a:xfrm>
            <a:prstGeom prst="roundRect">
              <a:avLst>
                <a:gd fmla="val 50000" name="adj"/>
              </a:avLst>
            </a:prstGeom>
            <a:solidFill>
              <a:srgbClr val="1A1E31"/>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0" name="Google Shape;800;p52"/>
            <p:cNvSpPr txBox="1"/>
            <p:nvPr/>
          </p:nvSpPr>
          <p:spPr>
            <a:xfrm>
              <a:off x="2015600" y="7284225"/>
              <a:ext cx="6984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Instrument Sans"/>
                  <a:ea typeface="Instrument Sans"/>
                  <a:cs typeface="Instrument Sans"/>
                  <a:sym typeface="Instrument Sans"/>
                </a:rPr>
                <a:t>Healthcare</a:t>
              </a:r>
              <a:endParaRPr b="1" sz="900">
                <a:solidFill>
                  <a:srgbClr val="FFFFFF"/>
                </a:solidFill>
                <a:latin typeface="Instrument Sans"/>
                <a:ea typeface="Instrument Sans"/>
                <a:cs typeface="Instrument Sans"/>
                <a:sym typeface="Instrument Sans"/>
              </a:endParaRPr>
            </a:p>
          </p:txBody>
        </p:sp>
        <p:pic>
          <p:nvPicPr>
            <p:cNvPr id="801" name="Google Shape;801;p52"/>
            <p:cNvPicPr preferRelativeResize="0"/>
            <p:nvPr/>
          </p:nvPicPr>
          <p:blipFill rotWithShape="1">
            <a:blip r:embed="rId5">
              <a:alphaModFix/>
            </a:blip>
            <a:srcRect b="0" l="0" r="0" t="0"/>
            <a:stretch/>
          </p:blipFill>
          <p:spPr>
            <a:xfrm>
              <a:off x="1798913" y="7284237"/>
              <a:ext cx="152700" cy="152700"/>
            </a:xfrm>
            <a:prstGeom prst="rect">
              <a:avLst/>
            </a:prstGeom>
            <a:noFill/>
            <a:ln>
              <a:noFill/>
            </a:ln>
          </p:spPr>
        </p:pic>
      </p:grpSp>
      <p:grpSp>
        <p:nvGrpSpPr>
          <p:cNvPr id="802" name="Google Shape;802;p52"/>
          <p:cNvGrpSpPr/>
          <p:nvPr/>
        </p:nvGrpSpPr>
        <p:grpSpPr>
          <a:xfrm>
            <a:off x="5927775" y="4056125"/>
            <a:ext cx="1986331" cy="342631"/>
            <a:chOff x="1708272" y="7994070"/>
            <a:chExt cx="1469614" cy="253500"/>
          </a:xfrm>
        </p:grpSpPr>
        <p:sp>
          <p:nvSpPr>
            <p:cNvPr id="803" name="Google Shape;803;p52"/>
            <p:cNvSpPr/>
            <p:nvPr/>
          </p:nvSpPr>
          <p:spPr>
            <a:xfrm>
              <a:off x="1708272" y="7994070"/>
              <a:ext cx="1405800" cy="253500"/>
            </a:xfrm>
            <a:prstGeom prst="roundRect">
              <a:avLst>
                <a:gd fmla="val 50000" name="adj"/>
              </a:avLst>
            </a:prstGeom>
            <a:solidFill>
              <a:srgbClr val="1A1E31"/>
            </a:solidFill>
            <a:ln cap="flat" cmpd="sng" w="9525">
              <a:solidFill>
                <a:srgbClr val="C7D2E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4" name="Google Shape;804;p52"/>
            <p:cNvSpPr txBox="1"/>
            <p:nvPr/>
          </p:nvSpPr>
          <p:spPr>
            <a:xfrm>
              <a:off x="2030086" y="8044473"/>
              <a:ext cx="11478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Instrument Sans"/>
                  <a:ea typeface="Instrument Sans"/>
                  <a:cs typeface="Instrument Sans"/>
                  <a:sym typeface="Instrument Sans"/>
                </a:rPr>
                <a:t>Publicly traded company</a:t>
              </a:r>
              <a:endParaRPr b="1" sz="900">
                <a:solidFill>
                  <a:srgbClr val="FFFFFF"/>
                </a:solidFill>
                <a:latin typeface="Instrument Sans"/>
                <a:ea typeface="Instrument Sans"/>
                <a:cs typeface="Instrument Sans"/>
                <a:sym typeface="Instrument Sans"/>
              </a:endParaRPr>
            </a:p>
          </p:txBody>
        </p:sp>
        <p:pic>
          <p:nvPicPr>
            <p:cNvPr id="805" name="Google Shape;805;p52"/>
            <p:cNvPicPr preferRelativeResize="0"/>
            <p:nvPr/>
          </p:nvPicPr>
          <p:blipFill rotWithShape="1">
            <a:blip r:embed="rId6">
              <a:alphaModFix/>
            </a:blip>
            <a:srcRect b="0" l="0" r="0" t="0"/>
            <a:stretch/>
          </p:blipFill>
          <p:spPr>
            <a:xfrm>
              <a:off x="1798913" y="8044487"/>
              <a:ext cx="152700" cy="152700"/>
            </a:xfrm>
            <a:prstGeom prst="rect">
              <a:avLst/>
            </a:prstGeom>
            <a:noFill/>
            <a:ln>
              <a:noFill/>
            </a:ln>
          </p:spPr>
        </p:pic>
      </p:grpSp>
      <p:grpSp>
        <p:nvGrpSpPr>
          <p:cNvPr id="806" name="Google Shape;806;p52"/>
          <p:cNvGrpSpPr/>
          <p:nvPr/>
        </p:nvGrpSpPr>
        <p:grpSpPr>
          <a:xfrm>
            <a:off x="5953029" y="3542355"/>
            <a:ext cx="1522341" cy="342631"/>
            <a:chOff x="1708275" y="7613950"/>
            <a:chExt cx="1126325" cy="253500"/>
          </a:xfrm>
        </p:grpSpPr>
        <p:sp>
          <p:nvSpPr>
            <p:cNvPr id="807" name="Google Shape;807;p52"/>
            <p:cNvSpPr/>
            <p:nvPr/>
          </p:nvSpPr>
          <p:spPr>
            <a:xfrm>
              <a:off x="1708275" y="7613950"/>
              <a:ext cx="1126200" cy="253500"/>
            </a:xfrm>
            <a:prstGeom prst="roundRect">
              <a:avLst>
                <a:gd fmla="val 50000" name="adj"/>
              </a:avLst>
            </a:prstGeom>
            <a:solidFill>
              <a:srgbClr val="1A1E31"/>
            </a:solidFill>
            <a:ln cap="flat" cmpd="sng" w="9525">
              <a:solidFill>
                <a:srgbClr val="AB93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808" name="Google Shape;808;p52"/>
            <p:cNvSpPr txBox="1"/>
            <p:nvPr/>
          </p:nvSpPr>
          <p:spPr>
            <a:xfrm>
              <a:off x="2015600" y="7664350"/>
              <a:ext cx="8190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900">
                  <a:solidFill>
                    <a:srgbClr val="FFFFFF"/>
                  </a:solidFill>
                  <a:latin typeface="Instrument Sans"/>
                  <a:ea typeface="Instrument Sans"/>
                  <a:cs typeface="Instrument Sans"/>
                  <a:sym typeface="Instrument Sans"/>
                </a:rPr>
                <a:t>Personal Data</a:t>
              </a:r>
              <a:endParaRPr b="1" sz="900">
                <a:solidFill>
                  <a:srgbClr val="FFFFFF"/>
                </a:solidFill>
                <a:latin typeface="Instrument Sans"/>
                <a:ea typeface="Instrument Sans"/>
                <a:cs typeface="Instrument Sans"/>
                <a:sym typeface="Instrument Sans"/>
              </a:endParaRPr>
            </a:p>
          </p:txBody>
        </p:sp>
        <p:pic>
          <p:nvPicPr>
            <p:cNvPr id="809" name="Google Shape;809;p52"/>
            <p:cNvPicPr preferRelativeResize="0"/>
            <p:nvPr/>
          </p:nvPicPr>
          <p:blipFill rotWithShape="1">
            <a:blip r:embed="rId7">
              <a:alphaModFix/>
            </a:blip>
            <a:srcRect b="0" l="0" r="0" t="0"/>
            <a:stretch/>
          </p:blipFill>
          <p:spPr>
            <a:xfrm>
              <a:off x="1798913" y="7664362"/>
              <a:ext cx="152700" cy="152700"/>
            </a:xfrm>
            <a:prstGeom prst="rect">
              <a:avLst/>
            </a:prstGeom>
            <a:noFill/>
            <a:ln>
              <a:noFill/>
            </a:ln>
          </p:spPr>
        </p:pic>
      </p:grpSp>
      <p:grpSp>
        <p:nvGrpSpPr>
          <p:cNvPr id="810" name="Google Shape;810;p52"/>
          <p:cNvGrpSpPr/>
          <p:nvPr/>
        </p:nvGrpSpPr>
        <p:grpSpPr>
          <a:xfrm>
            <a:off x="5053581" y="2540744"/>
            <a:ext cx="345469" cy="342631"/>
            <a:chOff x="3656200" y="7613950"/>
            <a:chExt cx="255600" cy="253500"/>
          </a:xfrm>
        </p:grpSpPr>
        <p:sp>
          <p:nvSpPr>
            <p:cNvPr id="811" name="Google Shape;811;p52"/>
            <p:cNvSpPr/>
            <p:nvPr/>
          </p:nvSpPr>
          <p:spPr>
            <a:xfrm>
              <a:off x="3656200" y="7613950"/>
              <a:ext cx="255600" cy="253500"/>
            </a:xfrm>
            <a:prstGeom prst="roundRect">
              <a:avLst>
                <a:gd fmla="val 50000" name="adj"/>
              </a:avLst>
            </a:prstGeom>
            <a:solidFill>
              <a:srgbClr val="1A1E3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812" name="Google Shape;812;p52"/>
            <p:cNvPicPr preferRelativeResize="0"/>
            <p:nvPr/>
          </p:nvPicPr>
          <p:blipFill rotWithShape="1">
            <a:blip r:embed="rId4">
              <a:alphaModFix/>
            </a:blip>
            <a:srcRect b="0" l="0" r="0" t="0"/>
            <a:stretch/>
          </p:blipFill>
          <p:spPr>
            <a:xfrm>
              <a:off x="3707638" y="7664362"/>
              <a:ext cx="152700" cy="152700"/>
            </a:xfrm>
            <a:prstGeom prst="rect">
              <a:avLst/>
            </a:prstGeom>
            <a:noFill/>
            <a:ln>
              <a:noFill/>
            </a:ln>
          </p:spPr>
        </p:pic>
      </p:grpSp>
      <p:grpSp>
        <p:nvGrpSpPr>
          <p:cNvPr id="813" name="Google Shape;813;p52"/>
          <p:cNvGrpSpPr/>
          <p:nvPr/>
        </p:nvGrpSpPr>
        <p:grpSpPr>
          <a:xfrm>
            <a:off x="5053581" y="2035630"/>
            <a:ext cx="345469" cy="342631"/>
            <a:chOff x="3656200" y="7298425"/>
            <a:chExt cx="255600" cy="253500"/>
          </a:xfrm>
        </p:grpSpPr>
        <p:sp>
          <p:nvSpPr>
            <p:cNvPr id="814" name="Google Shape;814;p52"/>
            <p:cNvSpPr/>
            <p:nvPr/>
          </p:nvSpPr>
          <p:spPr>
            <a:xfrm>
              <a:off x="3656200" y="7298425"/>
              <a:ext cx="255600" cy="253500"/>
            </a:xfrm>
            <a:prstGeom prst="roundRect">
              <a:avLst>
                <a:gd fmla="val 50000" name="adj"/>
              </a:avLst>
            </a:prstGeom>
            <a:solidFill>
              <a:srgbClr val="1A1E31"/>
            </a:solidFill>
            <a:ln cap="flat" cmpd="sng" w="9525">
              <a:solidFill>
                <a:srgbClr val="6B97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815" name="Google Shape;815;p52"/>
            <p:cNvPicPr preferRelativeResize="0"/>
            <p:nvPr/>
          </p:nvPicPr>
          <p:blipFill>
            <a:blip r:embed="rId3">
              <a:alphaModFix/>
            </a:blip>
            <a:stretch>
              <a:fillRect/>
            </a:stretch>
          </p:blipFill>
          <p:spPr>
            <a:xfrm>
              <a:off x="3707638" y="7346491"/>
              <a:ext cx="152700" cy="152700"/>
            </a:xfrm>
            <a:prstGeom prst="rect">
              <a:avLst/>
            </a:prstGeom>
            <a:noFill/>
            <a:ln>
              <a:noFill/>
            </a:ln>
          </p:spPr>
        </p:pic>
      </p:grpSp>
      <p:grpSp>
        <p:nvGrpSpPr>
          <p:cNvPr id="816" name="Google Shape;816;p52"/>
          <p:cNvGrpSpPr/>
          <p:nvPr/>
        </p:nvGrpSpPr>
        <p:grpSpPr>
          <a:xfrm>
            <a:off x="5053581" y="3045873"/>
            <a:ext cx="345469" cy="342631"/>
            <a:chOff x="3656200" y="7994075"/>
            <a:chExt cx="255600" cy="253500"/>
          </a:xfrm>
        </p:grpSpPr>
        <p:sp>
          <p:nvSpPr>
            <p:cNvPr id="817" name="Google Shape;817;p52"/>
            <p:cNvSpPr/>
            <p:nvPr/>
          </p:nvSpPr>
          <p:spPr>
            <a:xfrm>
              <a:off x="3656200" y="7994075"/>
              <a:ext cx="255600" cy="253500"/>
            </a:xfrm>
            <a:prstGeom prst="roundRect">
              <a:avLst>
                <a:gd fmla="val 50000" name="adj"/>
              </a:avLst>
            </a:prstGeom>
            <a:solidFill>
              <a:srgbClr val="1A1E31"/>
            </a:solidFill>
            <a:ln cap="flat" cmpd="sng" w="9525">
              <a:solidFill>
                <a:srgbClr val="F4CC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818" name="Google Shape;818;p52"/>
            <p:cNvPicPr preferRelativeResize="0"/>
            <p:nvPr/>
          </p:nvPicPr>
          <p:blipFill rotWithShape="1">
            <a:blip r:embed="rId5">
              <a:alphaModFix/>
            </a:blip>
            <a:srcRect b="0" l="0" r="0" t="0"/>
            <a:stretch/>
          </p:blipFill>
          <p:spPr>
            <a:xfrm>
              <a:off x="3707638" y="8044487"/>
              <a:ext cx="152700" cy="152700"/>
            </a:xfrm>
            <a:prstGeom prst="rect">
              <a:avLst/>
            </a:prstGeom>
            <a:noFill/>
            <a:ln>
              <a:noFill/>
            </a:ln>
          </p:spPr>
        </p:pic>
      </p:grpSp>
      <p:grpSp>
        <p:nvGrpSpPr>
          <p:cNvPr id="819" name="Google Shape;819;p52"/>
          <p:cNvGrpSpPr/>
          <p:nvPr/>
        </p:nvGrpSpPr>
        <p:grpSpPr>
          <a:xfrm>
            <a:off x="5053581" y="4056123"/>
            <a:ext cx="345469" cy="342631"/>
            <a:chOff x="4872050" y="7994075"/>
            <a:chExt cx="255600" cy="253500"/>
          </a:xfrm>
        </p:grpSpPr>
        <p:sp>
          <p:nvSpPr>
            <p:cNvPr id="820" name="Google Shape;820;p52"/>
            <p:cNvSpPr/>
            <p:nvPr/>
          </p:nvSpPr>
          <p:spPr>
            <a:xfrm>
              <a:off x="4872050" y="7994075"/>
              <a:ext cx="255600" cy="253500"/>
            </a:xfrm>
            <a:prstGeom prst="roundRect">
              <a:avLst>
                <a:gd fmla="val 50000" name="adj"/>
              </a:avLst>
            </a:prstGeom>
            <a:solidFill>
              <a:srgbClr val="1A1E31"/>
            </a:solidFill>
            <a:ln cap="flat" cmpd="sng" w="9525">
              <a:solidFill>
                <a:srgbClr val="C7D2E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821" name="Google Shape;821;p52"/>
            <p:cNvPicPr preferRelativeResize="0"/>
            <p:nvPr/>
          </p:nvPicPr>
          <p:blipFill rotWithShape="1">
            <a:blip r:embed="rId6">
              <a:alphaModFix/>
            </a:blip>
            <a:srcRect b="0" l="0" r="0" t="0"/>
            <a:stretch/>
          </p:blipFill>
          <p:spPr>
            <a:xfrm>
              <a:off x="4923338" y="8052662"/>
              <a:ext cx="152700" cy="152700"/>
            </a:xfrm>
            <a:prstGeom prst="rect">
              <a:avLst/>
            </a:prstGeom>
            <a:noFill/>
            <a:ln>
              <a:noFill/>
            </a:ln>
          </p:spPr>
        </p:pic>
      </p:grpSp>
      <p:grpSp>
        <p:nvGrpSpPr>
          <p:cNvPr id="822" name="Google Shape;822;p52"/>
          <p:cNvGrpSpPr/>
          <p:nvPr/>
        </p:nvGrpSpPr>
        <p:grpSpPr>
          <a:xfrm>
            <a:off x="5053581" y="3542344"/>
            <a:ext cx="345469" cy="342631"/>
            <a:chOff x="4871900" y="7613950"/>
            <a:chExt cx="255600" cy="253500"/>
          </a:xfrm>
        </p:grpSpPr>
        <p:sp>
          <p:nvSpPr>
            <p:cNvPr id="823" name="Google Shape;823;p52"/>
            <p:cNvSpPr/>
            <p:nvPr/>
          </p:nvSpPr>
          <p:spPr>
            <a:xfrm>
              <a:off x="4871900" y="7613950"/>
              <a:ext cx="255600" cy="253500"/>
            </a:xfrm>
            <a:prstGeom prst="roundRect">
              <a:avLst>
                <a:gd fmla="val 50000" name="adj"/>
              </a:avLst>
            </a:prstGeom>
            <a:solidFill>
              <a:srgbClr val="1A1E31"/>
            </a:solidFill>
            <a:ln cap="flat" cmpd="sng" w="9525">
              <a:solidFill>
                <a:srgbClr val="AB93F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824" name="Google Shape;824;p52"/>
            <p:cNvPicPr preferRelativeResize="0"/>
            <p:nvPr/>
          </p:nvPicPr>
          <p:blipFill rotWithShape="1">
            <a:blip r:embed="rId7">
              <a:alphaModFix/>
            </a:blip>
            <a:srcRect b="0" l="0" r="0" t="0"/>
            <a:stretch/>
          </p:blipFill>
          <p:spPr>
            <a:xfrm>
              <a:off x="4923488" y="7664362"/>
              <a:ext cx="152700" cy="152700"/>
            </a:xfrm>
            <a:prstGeom prst="rect">
              <a:avLst/>
            </a:prstGeom>
            <a:noFill/>
            <a:ln>
              <a:noFill/>
            </a:ln>
          </p:spPr>
        </p:pic>
      </p:grpSp>
      <p:sp>
        <p:nvSpPr>
          <p:cNvPr id="825" name="Google Shape;825;p52"/>
          <p:cNvSpPr txBox="1"/>
          <p:nvPr/>
        </p:nvSpPr>
        <p:spPr>
          <a:xfrm>
            <a:off x="861775" y="1292125"/>
            <a:ext cx="182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latin typeface="Instrument Sans"/>
                <a:ea typeface="Instrument Sans"/>
                <a:cs typeface="Instrument Sans"/>
                <a:sym typeface="Instrument Sans"/>
              </a:rPr>
              <a:t>Small Size</a:t>
            </a:r>
            <a:endParaRPr sz="1100">
              <a:solidFill>
                <a:schemeClr val="lt2"/>
              </a:solidFill>
              <a:latin typeface="Instrument Sans"/>
              <a:ea typeface="Instrument Sans"/>
              <a:cs typeface="Instrument Sans"/>
              <a:sym typeface="Instrument Sans"/>
            </a:endParaRPr>
          </a:p>
        </p:txBody>
      </p:sp>
      <p:sp>
        <p:nvSpPr>
          <p:cNvPr id="826" name="Google Shape;826;p52"/>
          <p:cNvSpPr txBox="1"/>
          <p:nvPr/>
        </p:nvSpPr>
        <p:spPr>
          <a:xfrm>
            <a:off x="5035700" y="1297575"/>
            <a:ext cx="18201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2"/>
                </a:solidFill>
                <a:latin typeface="Instrument Sans"/>
                <a:ea typeface="Instrument Sans"/>
                <a:cs typeface="Instrument Sans"/>
                <a:sym typeface="Instrument Sans"/>
              </a:rPr>
              <a:t>Large Size</a:t>
            </a:r>
            <a:endParaRPr sz="1100">
              <a:solidFill>
                <a:schemeClr val="lt2"/>
              </a:solidFill>
              <a:latin typeface="Instrument Sans"/>
              <a:ea typeface="Instrument Sans"/>
              <a:cs typeface="Instrument Sans"/>
              <a:sym typeface="Instrument Sans"/>
            </a:endParaRPr>
          </a:p>
        </p:txBody>
      </p:sp>
      <p:sp>
        <p:nvSpPr>
          <p:cNvPr id="827" name="Google Shape;827;p52"/>
          <p:cNvSpPr txBox="1"/>
          <p:nvPr/>
        </p:nvSpPr>
        <p:spPr>
          <a:xfrm>
            <a:off x="908600" y="1620525"/>
            <a:ext cx="73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2"/>
                </a:solidFill>
                <a:latin typeface="Instrument Sans"/>
                <a:ea typeface="Instrument Sans"/>
                <a:cs typeface="Instrument Sans"/>
                <a:sym typeface="Instrument Sans"/>
              </a:rPr>
              <a:t>Only Icon</a:t>
            </a:r>
            <a:endParaRPr sz="700">
              <a:solidFill>
                <a:schemeClr val="lt2"/>
              </a:solidFill>
              <a:latin typeface="Instrument Sans"/>
              <a:ea typeface="Instrument Sans"/>
              <a:cs typeface="Instrument Sans"/>
              <a:sym typeface="Instrument Sans"/>
            </a:endParaRPr>
          </a:p>
        </p:txBody>
      </p:sp>
      <p:sp>
        <p:nvSpPr>
          <p:cNvPr id="828" name="Google Shape;828;p52"/>
          <p:cNvSpPr txBox="1"/>
          <p:nvPr/>
        </p:nvSpPr>
        <p:spPr>
          <a:xfrm>
            <a:off x="1613963" y="1620513"/>
            <a:ext cx="1820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2"/>
                </a:solidFill>
                <a:latin typeface="Instrument Sans"/>
                <a:ea typeface="Instrument Sans"/>
                <a:cs typeface="Instrument Sans"/>
                <a:sym typeface="Instrument Sans"/>
              </a:rPr>
              <a:t>Icon + Sector</a:t>
            </a:r>
            <a:endParaRPr sz="700">
              <a:solidFill>
                <a:schemeClr val="lt2"/>
              </a:solidFill>
              <a:latin typeface="Instrument Sans"/>
              <a:ea typeface="Instrument Sans"/>
              <a:cs typeface="Instrument Sans"/>
              <a:sym typeface="Instrument Sans"/>
            </a:endParaRPr>
          </a:p>
        </p:txBody>
      </p:sp>
      <p:sp>
        <p:nvSpPr>
          <p:cNvPr id="829" name="Google Shape;829;p52"/>
          <p:cNvSpPr txBox="1"/>
          <p:nvPr/>
        </p:nvSpPr>
        <p:spPr>
          <a:xfrm>
            <a:off x="4979025" y="1625975"/>
            <a:ext cx="7383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2"/>
                </a:solidFill>
                <a:latin typeface="Instrument Sans"/>
                <a:ea typeface="Instrument Sans"/>
                <a:cs typeface="Instrument Sans"/>
                <a:sym typeface="Instrument Sans"/>
              </a:rPr>
              <a:t>Only Icon</a:t>
            </a:r>
            <a:endParaRPr sz="700">
              <a:solidFill>
                <a:schemeClr val="lt2"/>
              </a:solidFill>
              <a:latin typeface="Instrument Sans"/>
              <a:ea typeface="Instrument Sans"/>
              <a:cs typeface="Instrument Sans"/>
              <a:sym typeface="Instrument Sans"/>
            </a:endParaRPr>
          </a:p>
        </p:txBody>
      </p:sp>
      <p:sp>
        <p:nvSpPr>
          <p:cNvPr id="830" name="Google Shape;830;p52"/>
          <p:cNvSpPr txBox="1"/>
          <p:nvPr/>
        </p:nvSpPr>
        <p:spPr>
          <a:xfrm>
            <a:off x="5927763" y="1625963"/>
            <a:ext cx="18201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lt2"/>
                </a:solidFill>
                <a:latin typeface="Instrument Sans"/>
                <a:ea typeface="Instrument Sans"/>
                <a:cs typeface="Instrument Sans"/>
                <a:sym typeface="Instrument Sans"/>
              </a:rPr>
              <a:t>Icon + Sector</a:t>
            </a:r>
            <a:endParaRPr sz="700">
              <a:solidFill>
                <a:schemeClr val="lt2"/>
              </a:solidFill>
              <a:latin typeface="Instrument Sans"/>
              <a:ea typeface="Instrument Sans"/>
              <a:cs typeface="Instrument Sans"/>
              <a:sym typeface="Instrument Sans"/>
            </a:endParaRPr>
          </a:p>
        </p:txBody>
      </p:sp>
      <p:cxnSp>
        <p:nvCxnSpPr>
          <p:cNvPr id="831" name="Google Shape;831;p52"/>
          <p:cNvCxnSpPr/>
          <p:nvPr/>
        </p:nvCxnSpPr>
        <p:spPr>
          <a:xfrm>
            <a:off x="4386975" y="1282800"/>
            <a:ext cx="0" cy="3364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1. </a:t>
            </a:r>
            <a:r>
              <a:rPr lang="en"/>
              <a:t>Install GitGuardian fonts</a:t>
            </a:r>
            <a:endParaRPr/>
          </a:p>
        </p:txBody>
      </p:sp>
      <p:sp>
        <p:nvSpPr>
          <p:cNvPr id="98" name="Google Shape;98;p17"/>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Before Starting</a:t>
            </a:r>
            <a:endParaRPr/>
          </a:p>
        </p:txBody>
      </p:sp>
      <p:sp>
        <p:nvSpPr>
          <p:cNvPr id="99" name="Google Shape;99;p17"/>
          <p:cNvSpPr txBox="1"/>
          <p:nvPr>
            <p:ph type="title"/>
          </p:nvPr>
        </p:nvSpPr>
        <p:spPr>
          <a:xfrm>
            <a:off x="1230125" y="1511475"/>
            <a:ext cx="1522500" cy="2001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lang="en" sz="1300">
                <a:latin typeface="Instrument Sans"/>
                <a:ea typeface="Instrument Sans"/>
                <a:cs typeface="Instrument Sans"/>
                <a:sym typeface="Instrument Sans"/>
              </a:rPr>
              <a:t>Install those fonts:</a:t>
            </a:r>
            <a:endParaRPr sz="1300">
              <a:latin typeface="Instrument Sans"/>
              <a:ea typeface="Instrument Sans"/>
              <a:cs typeface="Instrument Sans"/>
              <a:sym typeface="Instrument Sans"/>
            </a:endParaRPr>
          </a:p>
        </p:txBody>
      </p:sp>
      <p:sp>
        <p:nvSpPr>
          <p:cNvPr id="100" name="Google Shape;100;p17"/>
          <p:cNvSpPr/>
          <p:nvPr/>
        </p:nvSpPr>
        <p:spPr>
          <a:xfrm flipH="1">
            <a:off x="664075" y="1392044"/>
            <a:ext cx="438900" cy="438900"/>
          </a:xfrm>
          <a:prstGeom prst="ellipse">
            <a:avLst/>
          </a:prstGeom>
          <a:noFill/>
          <a:ln cap="flat" cmpd="sng" w="19050">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01</a:t>
            </a:r>
            <a:endParaRPr sz="1500">
              <a:solidFill>
                <a:schemeClr val="accent2"/>
              </a:solidFill>
              <a:latin typeface="Instrument Sans"/>
              <a:ea typeface="Instrument Sans"/>
              <a:cs typeface="Instrument Sans"/>
              <a:sym typeface="Instrument Sans"/>
            </a:endParaRPr>
          </a:p>
        </p:txBody>
      </p:sp>
      <p:sp>
        <p:nvSpPr>
          <p:cNvPr id="101" name="Google Shape;101;p17"/>
          <p:cNvSpPr/>
          <p:nvPr/>
        </p:nvSpPr>
        <p:spPr>
          <a:xfrm>
            <a:off x="2640926" y="1902500"/>
            <a:ext cx="1522500" cy="300900"/>
          </a:xfrm>
          <a:prstGeom prst="roundRect">
            <a:avLst>
              <a:gd fmla="val 50000"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accent4"/>
                </a:solidFill>
                <a:latin typeface="Instrument Sans"/>
                <a:ea typeface="Instrument Sans"/>
                <a:cs typeface="Instrument Sans"/>
                <a:sym typeface="Instrument Sans"/>
                <a:hlinkClick r:id="rId3">
                  <a:extLst>
                    <a:ext uri="{A12FA001-AC4F-418D-AE19-62706E023703}">
                      <ahyp:hlinkClr val="tx"/>
                    </a:ext>
                  </a:extLst>
                </a:hlinkClick>
              </a:rPr>
              <a:t>Instrument </a:t>
            </a:r>
            <a:r>
              <a:rPr b="1" lang="en" sz="1100" u="sng">
                <a:solidFill>
                  <a:schemeClr val="accent4"/>
                </a:solidFill>
                <a:latin typeface="Instrument Sans"/>
                <a:ea typeface="Instrument Sans"/>
                <a:cs typeface="Instrument Sans"/>
                <a:sym typeface="Instrument Sans"/>
                <a:hlinkClick r:id="rId4">
                  <a:extLst>
                    <a:ext uri="{A12FA001-AC4F-418D-AE19-62706E023703}">
                      <ahyp:hlinkClr val="tx"/>
                    </a:ext>
                  </a:extLst>
                </a:hlinkClick>
              </a:rPr>
              <a:t>Pro</a:t>
            </a:r>
            <a:endParaRPr b="1" sz="1100">
              <a:solidFill>
                <a:schemeClr val="accent4"/>
              </a:solidFill>
              <a:latin typeface="Instrument Sans"/>
              <a:ea typeface="Instrument Sans"/>
              <a:cs typeface="Instrument Sans"/>
              <a:sym typeface="Instrument Sans"/>
            </a:endParaRPr>
          </a:p>
        </p:txBody>
      </p:sp>
      <p:sp>
        <p:nvSpPr>
          <p:cNvPr id="102" name="Google Shape;102;p17"/>
          <p:cNvSpPr/>
          <p:nvPr/>
        </p:nvSpPr>
        <p:spPr>
          <a:xfrm>
            <a:off x="2842825" y="1461075"/>
            <a:ext cx="1320600" cy="300900"/>
          </a:xfrm>
          <a:prstGeom prst="roundRect">
            <a:avLst>
              <a:gd fmla="val 50000" name="adj"/>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u="sng">
                <a:solidFill>
                  <a:schemeClr val="accent4"/>
                </a:solidFill>
                <a:latin typeface="Instrument Sans"/>
                <a:ea typeface="Instrument Sans"/>
                <a:cs typeface="Instrument Sans"/>
                <a:sym typeface="Instrument Sans"/>
                <a:hlinkClick r:id="rId5">
                  <a:extLst>
                    <a:ext uri="{A12FA001-AC4F-418D-AE19-62706E023703}">
                      <ahyp:hlinkClr val="tx"/>
                    </a:ext>
                  </a:extLst>
                </a:hlinkClick>
              </a:rPr>
              <a:t>Funnel Display</a:t>
            </a:r>
            <a:endParaRPr b="1" sz="1100">
              <a:solidFill>
                <a:schemeClr val="accent4"/>
              </a:solidFill>
              <a:latin typeface="Instrument Sans"/>
              <a:ea typeface="Instrument Sans"/>
              <a:cs typeface="Instrument Sans"/>
              <a:sym typeface="Instrument Sans"/>
            </a:endParaRPr>
          </a:p>
        </p:txBody>
      </p:sp>
      <p:sp>
        <p:nvSpPr>
          <p:cNvPr id="103" name="Google Shape;103;p17"/>
          <p:cNvSpPr/>
          <p:nvPr/>
        </p:nvSpPr>
        <p:spPr>
          <a:xfrm>
            <a:off x="5347849" y="1067400"/>
            <a:ext cx="1650000" cy="3008700"/>
          </a:xfrm>
          <a:prstGeom prst="roundRect">
            <a:avLst>
              <a:gd fmla="val 8787" name="adj"/>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4" name="Google Shape;104;p17"/>
          <p:cNvSpPr txBox="1"/>
          <p:nvPr/>
        </p:nvSpPr>
        <p:spPr>
          <a:xfrm>
            <a:off x="5661937" y="1194120"/>
            <a:ext cx="811500" cy="5232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2300">
                <a:solidFill>
                  <a:schemeClr val="lt1"/>
                </a:solidFill>
                <a:latin typeface="Funnel Display"/>
                <a:ea typeface="Funnel Display"/>
                <a:cs typeface="Funnel Display"/>
                <a:sym typeface="Funnel Display"/>
              </a:rPr>
              <a:t>Title</a:t>
            </a:r>
            <a:endParaRPr b="1" sz="2300">
              <a:solidFill>
                <a:schemeClr val="lt1"/>
              </a:solidFill>
              <a:latin typeface="Funnel Display"/>
              <a:ea typeface="Funnel Display"/>
              <a:cs typeface="Funnel Display"/>
              <a:sym typeface="Funnel Display"/>
            </a:endParaRPr>
          </a:p>
          <a:p>
            <a:pPr indent="0" lvl="0" marL="0" rtl="0" algn="l">
              <a:lnSpc>
                <a:spcPct val="100000"/>
              </a:lnSpc>
              <a:spcBef>
                <a:spcPts val="0"/>
              </a:spcBef>
              <a:spcAft>
                <a:spcPts val="0"/>
              </a:spcAft>
              <a:buNone/>
            </a:pPr>
            <a:r>
              <a:rPr b="1" lang="en" sz="1100">
                <a:solidFill>
                  <a:schemeClr val="accent1"/>
                </a:solidFill>
                <a:latin typeface="Funnel Display"/>
                <a:ea typeface="Funnel Display"/>
                <a:cs typeface="Funnel Display"/>
                <a:sym typeface="Funnel Display"/>
              </a:rPr>
              <a:t>23px</a:t>
            </a:r>
            <a:endParaRPr b="1" sz="1100">
              <a:solidFill>
                <a:schemeClr val="accent1"/>
              </a:solidFill>
              <a:latin typeface="Funnel Display"/>
              <a:ea typeface="Funnel Display"/>
              <a:cs typeface="Funnel Display"/>
              <a:sym typeface="Funnel Display"/>
            </a:endParaRPr>
          </a:p>
        </p:txBody>
      </p:sp>
      <p:sp>
        <p:nvSpPr>
          <p:cNvPr id="105" name="Google Shape;105;p17"/>
          <p:cNvSpPr txBox="1"/>
          <p:nvPr/>
        </p:nvSpPr>
        <p:spPr>
          <a:xfrm>
            <a:off x="5661938" y="1902495"/>
            <a:ext cx="981000" cy="4311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700">
                <a:solidFill>
                  <a:schemeClr val="lt2"/>
                </a:solidFill>
                <a:latin typeface="Instrument Sans"/>
                <a:ea typeface="Instrument Sans"/>
                <a:cs typeface="Instrument Sans"/>
                <a:sym typeface="Instrument Sans"/>
              </a:rPr>
              <a:t>Subtitle</a:t>
            </a:r>
            <a:endParaRPr sz="1700">
              <a:solidFill>
                <a:schemeClr val="lt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lt2"/>
                </a:solidFill>
                <a:latin typeface="Instrument Sans"/>
                <a:ea typeface="Instrument Sans"/>
                <a:cs typeface="Instrument Sans"/>
                <a:sym typeface="Instrument Sans"/>
              </a:rPr>
              <a:t>17px</a:t>
            </a:r>
            <a:endParaRPr sz="1100">
              <a:solidFill>
                <a:schemeClr val="lt2"/>
              </a:solidFill>
              <a:latin typeface="Instrument Sans"/>
              <a:ea typeface="Instrument Sans"/>
              <a:cs typeface="Instrument Sans"/>
              <a:sym typeface="Instrument Sans"/>
            </a:endParaRPr>
          </a:p>
        </p:txBody>
      </p:sp>
      <p:sp>
        <p:nvSpPr>
          <p:cNvPr id="106" name="Google Shape;106;p17"/>
          <p:cNvSpPr txBox="1"/>
          <p:nvPr/>
        </p:nvSpPr>
        <p:spPr>
          <a:xfrm>
            <a:off x="5692100" y="2449111"/>
            <a:ext cx="961500" cy="3693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300">
                <a:solidFill>
                  <a:schemeClr val="lt1"/>
                </a:solidFill>
                <a:latin typeface="Instrument Sans"/>
                <a:ea typeface="Instrument Sans"/>
                <a:cs typeface="Instrument Sans"/>
                <a:sym typeface="Instrument Sans"/>
              </a:rPr>
              <a:t>Text</a:t>
            </a:r>
            <a:endParaRPr sz="1300">
              <a:solidFill>
                <a:schemeClr val="lt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lt1"/>
                </a:solidFill>
                <a:latin typeface="Instrument Sans"/>
                <a:ea typeface="Instrument Sans"/>
                <a:cs typeface="Instrument Sans"/>
                <a:sym typeface="Instrument Sans"/>
              </a:rPr>
              <a:t>13px</a:t>
            </a:r>
            <a:endParaRPr sz="1100">
              <a:solidFill>
                <a:schemeClr val="lt1"/>
              </a:solidFill>
              <a:latin typeface="Instrument Sans"/>
              <a:ea typeface="Instrument Sans"/>
              <a:cs typeface="Instrument Sans"/>
              <a:sym typeface="Instrument Sans"/>
            </a:endParaRPr>
          </a:p>
        </p:txBody>
      </p:sp>
      <p:sp>
        <p:nvSpPr>
          <p:cNvPr id="107" name="Google Shape;107;p17"/>
          <p:cNvSpPr txBox="1"/>
          <p:nvPr/>
        </p:nvSpPr>
        <p:spPr>
          <a:xfrm>
            <a:off x="5692100" y="3087715"/>
            <a:ext cx="961500" cy="3387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100">
                <a:solidFill>
                  <a:schemeClr val="lt1"/>
                </a:solidFill>
                <a:latin typeface="Instrument Sans"/>
                <a:ea typeface="Instrument Sans"/>
                <a:cs typeface="Instrument Sans"/>
                <a:sym typeface="Instrument Sans"/>
              </a:rPr>
              <a:t>Box Text</a:t>
            </a:r>
            <a:endParaRPr sz="1100">
              <a:solidFill>
                <a:schemeClr val="lt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lt1"/>
                </a:solidFill>
                <a:latin typeface="Instrument Sans"/>
                <a:ea typeface="Instrument Sans"/>
                <a:cs typeface="Instrument Sans"/>
                <a:sym typeface="Instrument Sans"/>
              </a:rPr>
              <a:t>11px</a:t>
            </a:r>
            <a:endParaRPr sz="1100">
              <a:solidFill>
                <a:schemeClr val="lt1"/>
              </a:solidFill>
              <a:latin typeface="Instrument Sans"/>
              <a:ea typeface="Instrument Sans"/>
              <a:cs typeface="Instrument Sans"/>
              <a:sym typeface="Instrument Sans"/>
            </a:endParaRPr>
          </a:p>
        </p:txBody>
      </p:sp>
      <p:sp>
        <p:nvSpPr>
          <p:cNvPr id="108" name="Google Shape;108;p17"/>
          <p:cNvSpPr txBox="1"/>
          <p:nvPr/>
        </p:nvSpPr>
        <p:spPr>
          <a:xfrm>
            <a:off x="5692100" y="3607268"/>
            <a:ext cx="961500" cy="307800"/>
          </a:xfrm>
          <a:prstGeom prst="rect">
            <a:avLst/>
          </a:prstGeom>
          <a:no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900">
                <a:solidFill>
                  <a:schemeClr val="lt1"/>
                </a:solidFill>
                <a:latin typeface="Instrument Sans"/>
                <a:ea typeface="Instrument Sans"/>
                <a:cs typeface="Instrument Sans"/>
                <a:sym typeface="Instrument Sans"/>
              </a:rPr>
              <a:t>Small Text</a:t>
            </a:r>
            <a:endParaRPr sz="900">
              <a:solidFill>
                <a:schemeClr val="lt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lt1"/>
                </a:solidFill>
                <a:latin typeface="Instrument Sans"/>
                <a:ea typeface="Instrument Sans"/>
                <a:cs typeface="Instrument Sans"/>
                <a:sym typeface="Instrument Sans"/>
              </a:rPr>
              <a:t>9px</a:t>
            </a:r>
            <a:endParaRPr sz="1100">
              <a:solidFill>
                <a:schemeClr val="lt1"/>
              </a:solidFill>
              <a:latin typeface="Instrument Sans"/>
              <a:ea typeface="Instrument Sans"/>
              <a:cs typeface="Instrument Sans"/>
              <a:sym typeface="Instrument Sans"/>
            </a:endParaRPr>
          </a:p>
        </p:txBody>
      </p:sp>
      <p:sp>
        <p:nvSpPr>
          <p:cNvPr id="109" name="Google Shape;109;p17"/>
          <p:cNvSpPr/>
          <p:nvPr/>
        </p:nvSpPr>
        <p:spPr>
          <a:xfrm>
            <a:off x="7094602" y="1067400"/>
            <a:ext cx="1650000" cy="3008700"/>
          </a:xfrm>
          <a:prstGeom prst="roundRect">
            <a:avLst>
              <a:gd fmla="val 8787" name="adj"/>
            </a:avLst>
          </a:prstGeom>
          <a:solidFill>
            <a:schemeClr val="l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2"/>
              </a:solidFill>
            </a:endParaRPr>
          </a:p>
        </p:txBody>
      </p:sp>
      <p:sp>
        <p:nvSpPr>
          <p:cNvPr id="110" name="Google Shape;110;p17"/>
          <p:cNvSpPr txBox="1"/>
          <p:nvPr/>
        </p:nvSpPr>
        <p:spPr>
          <a:xfrm>
            <a:off x="7449724" y="1194120"/>
            <a:ext cx="811500" cy="523200"/>
          </a:xfrm>
          <a:prstGeom prst="rect">
            <a:avLst/>
          </a:prstGeom>
          <a:solidFill>
            <a:schemeClr val="lt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2300">
                <a:solidFill>
                  <a:schemeClr val="dk1"/>
                </a:solidFill>
                <a:latin typeface="Funnel Display"/>
                <a:ea typeface="Funnel Display"/>
                <a:cs typeface="Funnel Display"/>
                <a:sym typeface="Funnel Display"/>
              </a:rPr>
              <a:t>Title</a:t>
            </a:r>
            <a:endParaRPr b="1" sz="2300">
              <a:solidFill>
                <a:schemeClr val="dk1"/>
              </a:solidFill>
              <a:latin typeface="Funnel Display"/>
              <a:ea typeface="Funnel Display"/>
              <a:cs typeface="Funnel Display"/>
              <a:sym typeface="Funnel Display"/>
            </a:endParaRPr>
          </a:p>
          <a:p>
            <a:pPr indent="0" lvl="0" marL="0" rtl="0" algn="l">
              <a:lnSpc>
                <a:spcPct val="100000"/>
              </a:lnSpc>
              <a:spcBef>
                <a:spcPts val="0"/>
              </a:spcBef>
              <a:spcAft>
                <a:spcPts val="0"/>
              </a:spcAft>
              <a:buNone/>
            </a:pPr>
            <a:r>
              <a:rPr b="1" lang="en" sz="1100">
                <a:solidFill>
                  <a:schemeClr val="dk1"/>
                </a:solidFill>
                <a:latin typeface="Funnel Display"/>
                <a:ea typeface="Funnel Display"/>
                <a:cs typeface="Funnel Display"/>
                <a:sym typeface="Funnel Display"/>
              </a:rPr>
              <a:t>23px</a:t>
            </a:r>
            <a:endParaRPr b="1" sz="1100">
              <a:solidFill>
                <a:schemeClr val="dk1"/>
              </a:solidFill>
              <a:latin typeface="Funnel Display"/>
              <a:ea typeface="Funnel Display"/>
              <a:cs typeface="Funnel Display"/>
              <a:sym typeface="Funnel Display"/>
            </a:endParaRPr>
          </a:p>
        </p:txBody>
      </p:sp>
      <p:sp>
        <p:nvSpPr>
          <p:cNvPr id="111" name="Google Shape;111;p17"/>
          <p:cNvSpPr txBox="1"/>
          <p:nvPr/>
        </p:nvSpPr>
        <p:spPr>
          <a:xfrm>
            <a:off x="7449725" y="1902495"/>
            <a:ext cx="981000" cy="431100"/>
          </a:xfrm>
          <a:prstGeom prst="rect">
            <a:avLst/>
          </a:prstGeom>
          <a:solidFill>
            <a:schemeClr val="lt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700">
                <a:solidFill>
                  <a:schemeClr val="dk2"/>
                </a:solidFill>
                <a:latin typeface="Instrument Sans"/>
                <a:ea typeface="Instrument Sans"/>
                <a:cs typeface="Instrument Sans"/>
                <a:sym typeface="Instrument Sans"/>
              </a:rPr>
              <a:t>Subtitle</a:t>
            </a:r>
            <a:endParaRPr sz="17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dk2"/>
                </a:solidFill>
                <a:latin typeface="Instrument Sans"/>
                <a:ea typeface="Instrument Sans"/>
                <a:cs typeface="Instrument Sans"/>
                <a:sym typeface="Instrument Sans"/>
              </a:rPr>
              <a:t>17px</a:t>
            </a:r>
            <a:endParaRPr sz="1100">
              <a:solidFill>
                <a:schemeClr val="dk2"/>
              </a:solidFill>
              <a:latin typeface="Instrument Sans"/>
              <a:ea typeface="Instrument Sans"/>
              <a:cs typeface="Instrument Sans"/>
              <a:sym typeface="Instrument Sans"/>
            </a:endParaRPr>
          </a:p>
        </p:txBody>
      </p:sp>
      <p:sp>
        <p:nvSpPr>
          <p:cNvPr id="112" name="Google Shape;112;p17"/>
          <p:cNvSpPr txBox="1"/>
          <p:nvPr/>
        </p:nvSpPr>
        <p:spPr>
          <a:xfrm>
            <a:off x="7459463" y="2449111"/>
            <a:ext cx="961500" cy="369300"/>
          </a:xfrm>
          <a:prstGeom prst="rect">
            <a:avLst/>
          </a:prstGeom>
          <a:solidFill>
            <a:schemeClr val="lt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300">
                <a:solidFill>
                  <a:schemeClr val="dk1"/>
                </a:solidFill>
                <a:latin typeface="Instrument Sans"/>
                <a:ea typeface="Instrument Sans"/>
                <a:cs typeface="Instrument Sans"/>
                <a:sym typeface="Instrument Sans"/>
              </a:rPr>
              <a:t>Text</a:t>
            </a:r>
            <a:endParaRPr sz="1300">
              <a:solidFill>
                <a:schemeClr val="dk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dk1"/>
                </a:solidFill>
                <a:latin typeface="Instrument Sans"/>
                <a:ea typeface="Instrument Sans"/>
                <a:cs typeface="Instrument Sans"/>
                <a:sym typeface="Instrument Sans"/>
              </a:rPr>
              <a:t>13px</a:t>
            </a:r>
            <a:endParaRPr sz="1100">
              <a:solidFill>
                <a:schemeClr val="dk1"/>
              </a:solidFill>
              <a:latin typeface="Instrument Sans"/>
              <a:ea typeface="Instrument Sans"/>
              <a:cs typeface="Instrument Sans"/>
              <a:sym typeface="Instrument Sans"/>
            </a:endParaRPr>
          </a:p>
        </p:txBody>
      </p:sp>
      <p:sp>
        <p:nvSpPr>
          <p:cNvPr id="113" name="Google Shape;113;p17"/>
          <p:cNvSpPr txBox="1"/>
          <p:nvPr/>
        </p:nvSpPr>
        <p:spPr>
          <a:xfrm>
            <a:off x="7459463" y="3087715"/>
            <a:ext cx="961500" cy="338700"/>
          </a:xfrm>
          <a:prstGeom prst="rect">
            <a:avLst/>
          </a:prstGeom>
          <a:solidFill>
            <a:schemeClr val="lt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1100">
                <a:solidFill>
                  <a:schemeClr val="dk1"/>
                </a:solidFill>
                <a:latin typeface="Instrument Sans"/>
                <a:ea typeface="Instrument Sans"/>
                <a:cs typeface="Instrument Sans"/>
                <a:sym typeface="Instrument Sans"/>
              </a:rPr>
              <a:t>Box Text</a:t>
            </a:r>
            <a:endParaRPr sz="1100">
              <a:solidFill>
                <a:schemeClr val="dk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dk1"/>
                </a:solidFill>
                <a:latin typeface="Instrument Sans"/>
                <a:ea typeface="Instrument Sans"/>
                <a:cs typeface="Instrument Sans"/>
                <a:sym typeface="Instrument Sans"/>
              </a:rPr>
              <a:t>11px</a:t>
            </a:r>
            <a:endParaRPr sz="1100">
              <a:solidFill>
                <a:schemeClr val="dk1"/>
              </a:solidFill>
              <a:latin typeface="Instrument Sans"/>
              <a:ea typeface="Instrument Sans"/>
              <a:cs typeface="Instrument Sans"/>
              <a:sym typeface="Instrument Sans"/>
            </a:endParaRPr>
          </a:p>
        </p:txBody>
      </p:sp>
      <p:sp>
        <p:nvSpPr>
          <p:cNvPr id="114" name="Google Shape;114;p17"/>
          <p:cNvSpPr txBox="1"/>
          <p:nvPr/>
        </p:nvSpPr>
        <p:spPr>
          <a:xfrm>
            <a:off x="7459463" y="3607268"/>
            <a:ext cx="961500" cy="307800"/>
          </a:xfrm>
          <a:prstGeom prst="rect">
            <a:avLst/>
          </a:prstGeom>
          <a:solidFill>
            <a:schemeClr val="lt1"/>
          </a:solidFill>
          <a:ln>
            <a:noFill/>
          </a:ln>
        </p:spPr>
        <p:txBody>
          <a:bodyPr anchorCtr="0" anchor="t" bIns="0" lIns="0" spcFirstLastPara="1" rIns="0" wrap="square" tIns="0">
            <a:spAutoFit/>
          </a:bodyPr>
          <a:lstStyle/>
          <a:p>
            <a:pPr indent="0" lvl="0" marL="0" rtl="0" algn="l">
              <a:lnSpc>
                <a:spcPct val="100000"/>
              </a:lnSpc>
              <a:spcBef>
                <a:spcPts val="0"/>
              </a:spcBef>
              <a:spcAft>
                <a:spcPts val="0"/>
              </a:spcAft>
              <a:buNone/>
            </a:pPr>
            <a:r>
              <a:rPr lang="en" sz="900">
                <a:solidFill>
                  <a:schemeClr val="dk1"/>
                </a:solidFill>
                <a:latin typeface="Instrument Sans"/>
                <a:ea typeface="Instrument Sans"/>
                <a:cs typeface="Instrument Sans"/>
                <a:sym typeface="Instrument Sans"/>
              </a:rPr>
              <a:t>Small Text</a:t>
            </a:r>
            <a:endParaRPr sz="900">
              <a:solidFill>
                <a:schemeClr val="dk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100">
                <a:solidFill>
                  <a:schemeClr val="dk1"/>
                </a:solidFill>
                <a:latin typeface="Instrument Sans"/>
                <a:ea typeface="Instrument Sans"/>
                <a:cs typeface="Instrument Sans"/>
                <a:sym typeface="Instrument Sans"/>
              </a:rPr>
              <a:t>9px</a:t>
            </a:r>
            <a:endParaRPr sz="1100">
              <a:solidFill>
                <a:schemeClr val="dk1"/>
              </a:solidFill>
              <a:latin typeface="Instrument Sans"/>
              <a:ea typeface="Instrument Sans"/>
              <a:cs typeface="Instrument Sans"/>
              <a:sym typeface="Instrument Sans"/>
            </a:endParaRPr>
          </a:p>
        </p:txBody>
      </p:sp>
      <p:cxnSp>
        <p:nvCxnSpPr>
          <p:cNvPr id="115" name="Google Shape;115;p17"/>
          <p:cNvCxnSpPr>
            <a:stCxn id="102" idx="3"/>
          </p:cNvCxnSpPr>
          <p:nvPr/>
        </p:nvCxnSpPr>
        <p:spPr>
          <a:xfrm flipH="1" rot="10800000">
            <a:off x="4163425" y="1438125"/>
            <a:ext cx="843600" cy="173400"/>
          </a:xfrm>
          <a:prstGeom prst="straightConnector1">
            <a:avLst/>
          </a:prstGeom>
          <a:noFill/>
          <a:ln cap="flat" cmpd="sng" w="9525">
            <a:solidFill>
              <a:schemeClr val="dk2"/>
            </a:solidFill>
            <a:prstDash val="solid"/>
            <a:round/>
            <a:headEnd len="med" w="med" type="none"/>
            <a:tailEnd len="med" w="med" type="triangle"/>
          </a:ln>
        </p:spPr>
      </p:cxnSp>
      <p:cxnSp>
        <p:nvCxnSpPr>
          <p:cNvPr id="116" name="Google Shape;116;p17"/>
          <p:cNvCxnSpPr>
            <a:stCxn id="101" idx="3"/>
          </p:cNvCxnSpPr>
          <p:nvPr/>
        </p:nvCxnSpPr>
        <p:spPr>
          <a:xfrm>
            <a:off x="4163426" y="2052950"/>
            <a:ext cx="909600" cy="1800"/>
          </a:xfrm>
          <a:prstGeom prst="straightConnector1">
            <a:avLst/>
          </a:prstGeom>
          <a:noFill/>
          <a:ln cap="flat" cmpd="sng" w="9525">
            <a:solidFill>
              <a:schemeClr val="dk2"/>
            </a:solidFill>
            <a:prstDash val="solid"/>
            <a:round/>
            <a:headEnd len="med" w="med" type="none"/>
            <a:tailEnd len="med" w="med" type="triangle"/>
          </a:ln>
        </p:spPr>
      </p:cxnSp>
      <p:cxnSp>
        <p:nvCxnSpPr>
          <p:cNvPr id="117" name="Google Shape;117;p17"/>
          <p:cNvCxnSpPr>
            <a:stCxn id="101" idx="3"/>
          </p:cNvCxnSpPr>
          <p:nvPr/>
        </p:nvCxnSpPr>
        <p:spPr>
          <a:xfrm>
            <a:off x="4163426" y="2052950"/>
            <a:ext cx="909600" cy="507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53"/>
          <p:cNvSpPr txBox="1"/>
          <p:nvPr>
            <p:ph idx="4294967295" type="title"/>
          </p:nvPr>
        </p:nvSpPr>
        <p:spPr>
          <a:xfrm>
            <a:off x="420625" y="3318775"/>
            <a:ext cx="4426500" cy="222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sz="1700">
                <a:solidFill>
                  <a:schemeClr val="lt2"/>
                </a:solidFill>
                <a:latin typeface="Instrument Sans"/>
                <a:ea typeface="Instrument Sans"/>
                <a:cs typeface="Instrument Sans"/>
                <a:sym typeface="Instrument Sans"/>
              </a:rPr>
              <a:t>Feel free to copy/paste any of those layouts.</a:t>
            </a:r>
            <a:endParaRPr b="0" sz="1700">
              <a:solidFill>
                <a:schemeClr val="lt2"/>
              </a:solidFill>
              <a:latin typeface="Instrument Sans"/>
              <a:ea typeface="Instrument Sans"/>
              <a:cs typeface="Instrument Sans"/>
              <a:sym typeface="Instrument Sans"/>
            </a:endParaRPr>
          </a:p>
        </p:txBody>
      </p:sp>
      <p:sp>
        <p:nvSpPr>
          <p:cNvPr id="837" name="Google Shape;837;p53"/>
          <p:cNvSpPr/>
          <p:nvPr/>
        </p:nvSpPr>
        <p:spPr>
          <a:xfrm>
            <a:off x="8646650" y="-5700"/>
            <a:ext cx="497400" cy="5149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Source Sans Pro"/>
              <a:ea typeface="Source Sans Pro"/>
              <a:cs typeface="Source Sans Pro"/>
              <a:sym typeface="Source Sans Pro"/>
            </a:endParaRPr>
          </a:p>
        </p:txBody>
      </p:sp>
      <p:sp>
        <p:nvSpPr>
          <p:cNvPr id="838" name="Google Shape;838;p53"/>
          <p:cNvSpPr txBox="1"/>
          <p:nvPr>
            <p:ph idx="4294967295" type="title"/>
          </p:nvPr>
        </p:nvSpPr>
        <p:spPr>
          <a:xfrm>
            <a:off x="420625" y="1179830"/>
            <a:ext cx="4890000" cy="1256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4800">
                <a:solidFill>
                  <a:schemeClr val="lt1"/>
                </a:solidFill>
              </a:rPr>
              <a:t>Some layout examples</a:t>
            </a:r>
            <a:endParaRPr sz="4800">
              <a:solidFill>
                <a:schemeClr val="lt1"/>
              </a:solidFill>
            </a:endParaRPr>
          </a:p>
        </p:txBody>
      </p:sp>
      <p:sp>
        <p:nvSpPr>
          <p:cNvPr id="839" name="Google Shape;839;p53"/>
          <p:cNvSpPr txBox="1"/>
          <p:nvPr>
            <p:ph idx="4294967295" type="subTitle"/>
          </p:nvPr>
        </p:nvSpPr>
        <p:spPr>
          <a:xfrm>
            <a:off x="420625" y="447428"/>
            <a:ext cx="5216700" cy="738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1200"/>
              </a:spcAft>
              <a:buNone/>
            </a:pPr>
            <a:r>
              <a:rPr b="1" lang="en" sz="4800">
                <a:solidFill>
                  <a:schemeClr val="accent4"/>
                </a:solidFill>
                <a:latin typeface="Funnel Display"/>
                <a:ea typeface="Funnel Display"/>
                <a:cs typeface="Funnel Display"/>
                <a:sym typeface="Funnel Display"/>
              </a:rPr>
              <a:t>03</a:t>
            </a:r>
            <a:endParaRPr b="1" sz="4800">
              <a:solidFill>
                <a:schemeClr val="accent4"/>
              </a:solidFill>
              <a:latin typeface="Funnel Display"/>
              <a:ea typeface="Funnel Display"/>
              <a:cs typeface="Funnel Display"/>
              <a:sym typeface="Funnel Display"/>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54"/>
          <p:cNvSpPr txBox="1"/>
          <p:nvPr/>
        </p:nvSpPr>
        <p:spPr>
          <a:xfrm>
            <a:off x="714093" y="220109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01</a:t>
            </a:r>
            <a:endParaRPr b="1" sz="2300">
              <a:solidFill>
                <a:schemeClr val="accent4"/>
              </a:solidFill>
              <a:latin typeface="Instrument Sans"/>
              <a:ea typeface="Instrument Sans"/>
              <a:cs typeface="Instrument Sans"/>
              <a:sym typeface="Instrument Sans"/>
            </a:endParaRPr>
          </a:p>
        </p:txBody>
      </p:sp>
      <p:sp>
        <p:nvSpPr>
          <p:cNvPr id="845" name="Google Shape;845;p54"/>
          <p:cNvSpPr txBox="1"/>
          <p:nvPr/>
        </p:nvSpPr>
        <p:spPr>
          <a:xfrm>
            <a:off x="714088" y="2680775"/>
            <a:ext cx="22245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lt2"/>
                </a:solidFill>
                <a:latin typeface="Instrument Sans"/>
                <a:ea typeface="Instrument Sans"/>
                <a:cs typeface="Instrument Sans"/>
                <a:sym typeface="Instrument Sans"/>
              </a:rPr>
              <a:t>Before Starting</a:t>
            </a:r>
            <a:endParaRPr sz="1700">
              <a:solidFill>
                <a:schemeClr val="lt2"/>
              </a:solidFill>
              <a:latin typeface="Instrument Sans"/>
              <a:ea typeface="Instrument Sans"/>
              <a:cs typeface="Instrument Sans"/>
              <a:sym typeface="Instrument Sans"/>
            </a:endParaRPr>
          </a:p>
        </p:txBody>
      </p:sp>
      <p:sp>
        <p:nvSpPr>
          <p:cNvPr id="846" name="Google Shape;846;p54"/>
          <p:cNvSpPr txBox="1"/>
          <p:nvPr/>
        </p:nvSpPr>
        <p:spPr>
          <a:xfrm>
            <a:off x="3462444" y="220110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5"/>
                </a:solidFill>
                <a:latin typeface="Instrument Sans"/>
                <a:ea typeface="Instrument Sans"/>
                <a:cs typeface="Instrument Sans"/>
                <a:sym typeface="Instrument Sans"/>
              </a:rPr>
              <a:t>02</a:t>
            </a:r>
            <a:endParaRPr b="1" sz="2300">
              <a:solidFill>
                <a:schemeClr val="accent5"/>
              </a:solidFill>
              <a:latin typeface="Instrument Sans"/>
              <a:ea typeface="Instrument Sans"/>
              <a:cs typeface="Instrument Sans"/>
              <a:sym typeface="Instrument Sans"/>
            </a:endParaRPr>
          </a:p>
        </p:txBody>
      </p:sp>
      <p:sp>
        <p:nvSpPr>
          <p:cNvPr id="847" name="Google Shape;847;p54"/>
          <p:cNvSpPr txBox="1"/>
          <p:nvPr/>
        </p:nvSpPr>
        <p:spPr>
          <a:xfrm>
            <a:off x="3462448" y="2680800"/>
            <a:ext cx="22245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lt2"/>
                </a:solidFill>
                <a:latin typeface="Instrument Sans"/>
                <a:ea typeface="Instrument Sans"/>
                <a:cs typeface="Instrument Sans"/>
                <a:sym typeface="Instrument Sans"/>
              </a:rPr>
              <a:t>Graphic Asset</a:t>
            </a:r>
            <a:endParaRPr b="1" sz="1700">
              <a:solidFill>
                <a:schemeClr val="lt2"/>
              </a:solidFill>
              <a:latin typeface="Instrument Sans"/>
              <a:ea typeface="Instrument Sans"/>
              <a:cs typeface="Instrument Sans"/>
              <a:sym typeface="Instrument Sans"/>
            </a:endParaRPr>
          </a:p>
        </p:txBody>
      </p:sp>
      <p:sp>
        <p:nvSpPr>
          <p:cNvPr id="848" name="Google Shape;848;p54"/>
          <p:cNvSpPr txBox="1"/>
          <p:nvPr>
            <p:ph idx="4294967295" type="title"/>
          </p:nvPr>
        </p:nvSpPr>
        <p:spPr>
          <a:xfrm>
            <a:off x="304775" y="576077"/>
            <a:ext cx="4890000" cy="549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4200">
                <a:solidFill>
                  <a:schemeClr val="lt2"/>
                </a:solidFill>
              </a:rPr>
              <a:t>Table of contents</a:t>
            </a:r>
            <a:endParaRPr sz="4200">
              <a:solidFill>
                <a:schemeClr val="lt2"/>
              </a:solidFill>
            </a:endParaRPr>
          </a:p>
        </p:txBody>
      </p:sp>
      <p:sp>
        <p:nvSpPr>
          <p:cNvPr id="849" name="Google Shape;849;p54"/>
          <p:cNvSpPr txBox="1"/>
          <p:nvPr/>
        </p:nvSpPr>
        <p:spPr>
          <a:xfrm>
            <a:off x="6210809" y="220110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3"/>
                </a:solidFill>
                <a:latin typeface="Instrument Sans"/>
                <a:ea typeface="Instrument Sans"/>
                <a:cs typeface="Instrument Sans"/>
                <a:sym typeface="Instrument Sans"/>
              </a:rPr>
              <a:t>03</a:t>
            </a:r>
            <a:endParaRPr b="1" sz="2300">
              <a:solidFill>
                <a:schemeClr val="accent3"/>
              </a:solidFill>
              <a:latin typeface="Instrument Sans"/>
              <a:ea typeface="Instrument Sans"/>
              <a:cs typeface="Instrument Sans"/>
              <a:sym typeface="Instrument Sans"/>
            </a:endParaRPr>
          </a:p>
        </p:txBody>
      </p:sp>
      <p:sp>
        <p:nvSpPr>
          <p:cNvPr id="850" name="Google Shape;850;p54"/>
          <p:cNvSpPr txBox="1"/>
          <p:nvPr/>
        </p:nvSpPr>
        <p:spPr>
          <a:xfrm>
            <a:off x="6210804" y="2680800"/>
            <a:ext cx="22191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lt2"/>
                </a:solidFill>
                <a:latin typeface="Instrument Sans"/>
                <a:ea typeface="Instrument Sans"/>
                <a:cs typeface="Instrument Sans"/>
                <a:sym typeface="Instrument Sans"/>
              </a:rPr>
              <a:t>Some layout examples</a:t>
            </a:r>
            <a:endParaRPr b="1" sz="1700">
              <a:solidFill>
                <a:schemeClr val="lt2"/>
              </a:solidFill>
              <a:latin typeface="Instrument Sans"/>
              <a:ea typeface="Instrument Sans"/>
              <a:cs typeface="Instrument Sans"/>
              <a:sym typeface="Instrument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grpSp>
        <p:nvGrpSpPr>
          <p:cNvPr id="855" name="Google Shape;855;p55"/>
          <p:cNvGrpSpPr/>
          <p:nvPr/>
        </p:nvGrpSpPr>
        <p:grpSpPr>
          <a:xfrm>
            <a:off x="714088" y="2201094"/>
            <a:ext cx="2224500" cy="741281"/>
            <a:chOff x="976150" y="2391969"/>
            <a:chExt cx="2224500" cy="741281"/>
          </a:xfrm>
        </p:grpSpPr>
        <p:sp>
          <p:nvSpPr>
            <p:cNvPr id="856" name="Google Shape;856;p55"/>
            <p:cNvSpPr txBox="1"/>
            <p:nvPr/>
          </p:nvSpPr>
          <p:spPr>
            <a:xfrm>
              <a:off x="976155" y="2391969"/>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01</a:t>
              </a:r>
              <a:endParaRPr b="1" sz="2300">
                <a:solidFill>
                  <a:schemeClr val="accent4"/>
                </a:solidFill>
                <a:latin typeface="Instrument Sans"/>
                <a:ea typeface="Instrument Sans"/>
                <a:cs typeface="Instrument Sans"/>
                <a:sym typeface="Instrument Sans"/>
              </a:endParaRPr>
            </a:p>
          </p:txBody>
        </p:sp>
        <p:sp>
          <p:nvSpPr>
            <p:cNvPr id="857" name="Google Shape;857;p55"/>
            <p:cNvSpPr txBox="1"/>
            <p:nvPr/>
          </p:nvSpPr>
          <p:spPr>
            <a:xfrm>
              <a:off x="976150" y="2871650"/>
              <a:ext cx="22245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dk2"/>
                  </a:solidFill>
                  <a:latin typeface="Instrument Sans"/>
                  <a:ea typeface="Instrument Sans"/>
                  <a:cs typeface="Instrument Sans"/>
                  <a:sym typeface="Instrument Sans"/>
                </a:rPr>
                <a:t>Before Starting</a:t>
              </a:r>
              <a:endParaRPr sz="1700">
                <a:solidFill>
                  <a:schemeClr val="dk2"/>
                </a:solidFill>
                <a:latin typeface="Instrument Sans"/>
                <a:ea typeface="Instrument Sans"/>
                <a:cs typeface="Instrument Sans"/>
                <a:sym typeface="Instrument Sans"/>
              </a:endParaRPr>
            </a:p>
          </p:txBody>
        </p:sp>
      </p:grpSp>
      <p:grpSp>
        <p:nvGrpSpPr>
          <p:cNvPr id="858" name="Google Shape;858;p55"/>
          <p:cNvGrpSpPr/>
          <p:nvPr/>
        </p:nvGrpSpPr>
        <p:grpSpPr>
          <a:xfrm>
            <a:off x="3462444" y="2201108"/>
            <a:ext cx="2224504" cy="741292"/>
            <a:chOff x="3641505" y="2391983"/>
            <a:chExt cx="2224504" cy="741292"/>
          </a:xfrm>
        </p:grpSpPr>
        <p:sp>
          <p:nvSpPr>
            <p:cNvPr id="859" name="Google Shape;859;p55"/>
            <p:cNvSpPr txBox="1"/>
            <p:nvPr/>
          </p:nvSpPr>
          <p:spPr>
            <a:xfrm>
              <a:off x="3641505" y="2391983"/>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02</a:t>
              </a:r>
              <a:endParaRPr b="1" sz="2300">
                <a:solidFill>
                  <a:schemeClr val="accent4"/>
                </a:solidFill>
                <a:latin typeface="Instrument Sans"/>
                <a:ea typeface="Instrument Sans"/>
                <a:cs typeface="Instrument Sans"/>
                <a:sym typeface="Instrument Sans"/>
              </a:endParaRPr>
            </a:p>
          </p:txBody>
        </p:sp>
        <p:sp>
          <p:nvSpPr>
            <p:cNvPr id="860" name="Google Shape;860;p55"/>
            <p:cNvSpPr txBox="1"/>
            <p:nvPr/>
          </p:nvSpPr>
          <p:spPr>
            <a:xfrm>
              <a:off x="3641510" y="2871675"/>
              <a:ext cx="2224500" cy="2616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dk2"/>
                  </a:solidFill>
                  <a:latin typeface="Instrument Sans"/>
                  <a:ea typeface="Instrument Sans"/>
                  <a:cs typeface="Instrument Sans"/>
                  <a:sym typeface="Instrument Sans"/>
                </a:rPr>
                <a:t>Graphic Asset</a:t>
              </a:r>
              <a:endParaRPr b="1" sz="1700">
                <a:solidFill>
                  <a:schemeClr val="dk2"/>
                </a:solidFill>
                <a:latin typeface="Instrument Sans"/>
                <a:ea typeface="Instrument Sans"/>
                <a:cs typeface="Instrument Sans"/>
                <a:sym typeface="Instrument Sans"/>
              </a:endParaRPr>
            </a:p>
          </p:txBody>
        </p:sp>
      </p:grpSp>
      <p:sp>
        <p:nvSpPr>
          <p:cNvPr id="861" name="Google Shape;861;p55"/>
          <p:cNvSpPr txBox="1"/>
          <p:nvPr>
            <p:ph idx="4294967295" type="title"/>
          </p:nvPr>
        </p:nvSpPr>
        <p:spPr>
          <a:xfrm>
            <a:off x="304775" y="576077"/>
            <a:ext cx="4890000" cy="549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4200"/>
              <a:t>Table of contents</a:t>
            </a:r>
            <a:endParaRPr sz="4200"/>
          </a:p>
        </p:txBody>
      </p:sp>
      <p:grpSp>
        <p:nvGrpSpPr>
          <p:cNvPr id="862" name="Google Shape;862;p55"/>
          <p:cNvGrpSpPr/>
          <p:nvPr/>
        </p:nvGrpSpPr>
        <p:grpSpPr>
          <a:xfrm>
            <a:off x="6210804" y="2201108"/>
            <a:ext cx="2219100" cy="1002892"/>
            <a:chOff x="6472867" y="2391983"/>
            <a:chExt cx="2219100" cy="1002892"/>
          </a:xfrm>
        </p:grpSpPr>
        <p:sp>
          <p:nvSpPr>
            <p:cNvPr id="863" name="Google Shape;863;p55"/>
            <p:cNvSpPr txBox="1"/>
            <p:nvPr/>
          </p:nvSpPr>
          <p:spPr>
            <a:xfrm>
              <a:off x="6472872" y="2391983"/>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03</a:t>
              </a:r>
              <a:endParaRPr b="1" sz="2300">
                <a:solidFill>
                  <a:schemeClr val="accent4"/>
                </a:solidFill>
                <a:latin typeface="Instrument Sans"/>
                <a:ea typeface="Instrument Sans"/>
                <a:cs typeface="Instrument Sans"/>
                <a:sym typeface="Instrument Sans"/>
              </a:endParaRPr>
            </a:p>
          </p:txBody>
        </p:sp>
        <p:sp>
          <p:nvSpPr>
            <p:cNvPr id="864" name="Google Shape;864;p55"/>
            <p:cNvSpPr txBox="1"/>
            <p:nvPr/>
          </p:nvSpPr>
          <p:spPr>
            <a:xfrm>
              <a:off x="6472867" y="2871675"/>
              <a:ext cx="22191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dk2"/>
                  </a:solidFill>
                  <a:latin typeface="Instrument Sans"/>
                  <a:ea typeface="Instrument Sans"/>
                  <a:cs typeface="Instrument Sans"/>
                  <a:sym typeface="Instrument Sans"/>
                </a:rPr>
                <a:t>Some layout examples</a:t>
              </a:r>
              <a:endParaRPr b="1" sz="1700">
                <a:solidFill>
                  <a:schemeClr val="dk2"/>
                </a:solidFill>
                <a:latin typeface="Instrument Sans"/>
                <a:ea typeface="Instrument Sans"/>
                <a:cs typeface="Instrument Sans"/>
                <a:sym typeface="Instrument Sans"/>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8" name="Shape 868"/>
        <p:cNvGrpSpPr/>
        <p:nvPr/>
      </p:nvGrpSpPr>
      <p:grpSpPr>
        <a:xfrm>
          <a:off x="0" y="0"/>
          <a:ext cx="0" cy="0"/>
          <a:chOff x="0" y="0"/>
          <a:chExt cx="0" cy="0"/>
        </a:xfrm>
      </p:grpSpPr>
      <p:sp>
        <p:nvSpPr>
          <p:cNvPr id="869" name="Google Shape;869;p56"/>
          <p:cNvSpPr txBox="1"/>
          <p:nvPr>
            <p:ph type="title"/>
          </p:nvPr>
        </p:nvSpPr>
        <p:spPr>
          <a:xfrm>
            <a:off x="304775" y="576075"/>
            <a:ext cx="8289000" cy="418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200">
                <a:solidFill>
                  <a:schemeClr val="lt2"/>
                </a:solidFill>
              </a:rPr>
              <a:t>Table of contents 2x2 - one color</a:t>
            </a:r>
            <a:endParaRPr sz="3200">
              <a:solidFill>
                <a:schemeClr val="lt2"/>
              </a:solidFill>
            </a:endParaRPr>
          </a:p>
        </p:txBody>
      </p:sp>
      <p:sp>
        <p:nvSpPr>
          <p:cNvPr id="870" name="Google Shape;870;p56"/>
          <p:cNvSpPr txBox="1"/>
          <p:nvPr/>
        </p:nvSpPr>
        <p:spPr>
          <a:xfrm>
            <a:off x="1961530" y="161749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01</a:t>
            </a:r>
            <a:endParaRPr b="1" sz="2300">
              <a:solidFill>
                <a:schemeClr val="accent4"/>
              </a:solidFill>
              <a:latin typeface="Instrument Sans"/>
              <a:ea typeface="Instrument Sans"/>
              <a:cs typeface="Instrument Sans"/>
              <a:sym typeface="Instrument Sans"/>
            </a:endParaRPr>
          </a:p>
        </p:txBody>
      </p:sp>
      <p:sp>
        <p:nvSpPr>
          <p:cNvPr id="871" name="Google Shape;871;p56"/>
          <p:cNvSpPr txBox="1"/>
          <p:nvPr/>
        </p:nvSpPr>
        <p:spPr>
          <a:xfrm>
            <a:off x="1978175" y="2097182"/>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Section Title</a:t>
            </a:r>
            <a:endParaRPr sz="17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Line two</a:t>
            </a:r>
            <a:endParaRPr b="1" sz="1700">
              <a:solidFill>
                <a:schemeClr val="lt1"/>
              </a:solidFill>
              <a:latin typeface="Instrument Sans"/>
              <a:ea typeface="Instrument Sans"/>
              <a:cs typeface="Instrument Sans"/>
              <a:sym typeface="Instrument Sans"/>
            </a:endParaRPr>
          </a:p>
        </p:txBody>
      </p:sp>
      <p:sp>
        <p:nvSpPr>
          <p:cNvPr id="872" name="Google Shape;872;p56"/>
          <p:cNvSpPr txBox="1"/>
          <p:nvPr/>
        </p:nvSpPr>
        <p:spPr>
          <a:xfrm>
            <a:off x="5248755" y="161750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3"/>
                </a:solidFill>
                <a:latin typeface="Instrument Sans"/>
                <a:ea typeface="Instrument Sans"/>
                <a:cs typeface="Instrument Sans"/>
                <a:sym typeface="Instrument Sans"/>
              </a:rPr>
              <a:t>02</a:t>
            </a:r>
            <a:endParaRPr b="1" sz="2300">
              <a:solidFill>
                <a:schemeClr val="accent3"/>
              </a:solidFill>
              <a:latin typeface="Instrument Sans"/>
              <a:ea typeface="Instrument Sans"/>
              <a:cs typeface="Instrument Sans"/>
              <a:sym typeface="Instrument Sans"/>
            </a:endParaRPr>
          </a:p>
        </p:txBody>
      </p:sp>
      <p:sp>
        <p:nvSpPr>
          <p:cNvPr id="873" name="Google Shape;873;p56"/>
          <p:cNvSpPr txBox="1"/>
          <p:nvPr/>
        </p:nvSpPr>
        <p:spPr>
          <a:xfrm>
            <a:off x="5265400" y="2097196"/>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Section Title</a:t>
            </a:r>
            <a:endParaRPr sz="17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Line two</a:t>
            </a:r>
            <a:endParaRPr b="1" sz="1700">
              <a:solidFill>
                <a:schemeClr val="lt1"/>
              </a:solidFill>
              <a:latin typeface="Instrument Sans"/>
              <a:ea typeface="Instrument Sans"/>
              <a:cs typeface="Instrument Sans"/>
              <a:sym typeface="Instrument Sans"/>
            </a:endParaRPr>
          </a:p>
        </p:txBody>
      </p:sp>
      <p:sp>
        <p:nvSpPr>
          <p:cNvPr id="874" name="Google Shape;874;p56"/>
          <p:cNvSpPr txBox="1"/>
          <p:nvPr/>
        </p:nvSpPr>
        <p:spPr>
          <a:xfrm>
            <a:off x="1961530" y="298274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5"/>
                </a:solidFill>
                <a:latin typeface="Instrument Sans"/>
                <a:ea typeface="Instrument Sans"/>
                <a:cs typeface="Instrument Sans"/>
                <a:sym typeface="Instrument Sans"/>
              </a:rPr>
              <a:t>03</a:t>
            </a:r>
            <a:endParaRPr b="1" sz="2300">
              <a:solidFill>
                <a:schemeClr val="accent5"/>
              </a:solidFill>
              <a:latin typeface="Instrument Sans"/>
              <a:ea typeface="Instrument Sans"/>
              <a:cs typeface="Instrument Sans"/>
              <a:sym typeface="Instrument Sans"/>
            </a:endParaRPr>
          </a:p>
        </p:txBody>
      </p:sp>
      <p:sp>
        <p:nvSpPr>
          <p:cNvPr id="875" name="Google Shape;875;p56"/>
          <p:cNvSpPr txBox="1"/>
          <p:nvPr/>
        </p:nvSpPr>
        <p:spPr>
          <a:xfrm>
            <a:off x="1978175" y="3462432"/>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Section Title</a:t>
            </a:r>
            <a:endParaRPr sz="17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Line two</a:t>
            </a:r>
            <a:endParaRPr b="1" sz="1700">
              <a:solidFill>
                <a:schemeClr val="lt1"/>
              </a:solidFill>
              <a:latin typeface="Instrument Sans"/>
              <a:ea typeface="Instrument Sans"/>
              <a:cs typeface="Instrument Sans"/>
              <a:sym typeface="Instrument Sans"/>
            </a:endParaRPr>
          </a:p>
        </p:txBody>
      </p:sp>
      <p:sp>
        <p:nvSpPr>
          <p:cNvPr id="876" name="Google Shape;876;p56"/>
          <p:cNvSpPr txBox="1"/>
          <p:nvPr/>
        </p:nvSpPr>
        <p:spPr>
          <a:xfrm>
            <a:off x="5248755" y="298275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6"/>
                </a:solidFill>
                <a:latin typeface="Instrument Sans"/>
                <a:ea typeface="Instrument Sans"/>
                <a:cs typeface="Instrument Sans"/>
                <a:sym typeface="Instrument Sans"/>
              </a:rPr>
              <a:t>04</a:t>
            </a:r>
            <a:endParaRPr b="1" sz="2300">
              <a:solidFill>
                <a:schemeClr val="accent6"/>
              </a:solidFill>
              <a:latin typeface="Instrument Sans"/>
              <a:ea typeface="Instrument Sans"/>
              <a:cs typeface="Instrument Sans"/>
              <a:sym typeface="Instrument Sans"/>
            </a:endParaRPr>
          </a:p>
        </p:txBody>
      </p:sp>
      <p:sp>
        <p:nvSpPr>
          <p:cNvPr id="877" name="Google Shape;877;p56"/>
          <p:cNvSpPr txBox="1"/>
          <p:nvPr/>
        </p:nvSpPr>
        <p:spPr>
          <a:xfrm>
            <a:off x="5265400" y="3462446"/>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Section Title</a:t>
            </a:r>
            <a:endParaRPr sz="17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Line two</a:t>
            </a:r>
            <a:endParaRPr b="1" sz="1700">
              <a:solidFill>
                <a:schemeClr val="lt1"/>
              </a:solidFill>
              <a:latin typeface="Instrument Sans"/>
              <a:ea typeface="Instrument Sans"/>
              <a:cs typeface="Instrument Sans"/>
              <a:sym typeface="Instrument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57"/>
          <p:cNvSpPr txBox="1"/>
          <p:nvPr>
            <p:ph idx="4294967295" type="title"/>
          </p:nvPr>
        </p:nvSpPr>
        <p:spPr>
          <a:xfrm>
            <a:off x="304775" y="576075"/>
            <a:ext cx="8473500" cy="418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200">
                <a:solidFill>
                  <a:schemeClr val="dk2"/>
                </a:solidFill>
              </a:rPr>
              <a:t>Table of contents 2x2 - one color</a:t>
            </a:r>
            <a:endParaRPr sz="3200">
              <a:solidFill>
                <a:schemeClr val="dk2"/>
              </a:solidFill>
            </a:endParaRPr>
          </a:p>
        </p:txBody>
      </p:sp>
      <p:sp>
        <p:nvSpPr>
          <p:cNvPr id="883" name="Google Shape;883;p57"/>
          <p:cNvSpPr txBox="1"/>
          <p:nvPr/>
        </p:nvSpPr>
        <p:spPr>
          <a:xfrm>
            <a:off x="1961530" y="161749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01</a:t>
            </a:r>
            <a:endParaRPr b="1" sz="2300">
              <a:solidFill>
                <a:schemeClr val="accent4"/>
              </a:solidFill>
              <a:latin typeface="Instrument Sans"/>
              <a:ea typeface="Instrument Sans"/>
              <a:cs typeface="Instrument Sans"/>
              <a:sym typeface="Instrument Sans"/>
            </a:endParaRPr>
          </a:p>
        </p:txBody>
      </p:sp>
      <p:sp>
        <p:nvSpPr>
          <p:cNvPr id="884" name="Google Shape;884;p57"/>
          <p:cNvSpPr txBox="1"/>
          <p:nvPr/>
        </p:nvSpPr>
        <p:spPr>
          <a:xfrm>
            <a:off x="1978175" y="2097182"/>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dk2"/>
                </a:solidFill>
                <a:latin typeface="Instrument Sans"/>
                <a:ea typeface="Instrument Sans"/>
                <a:cs typeface="Instrument Sans"/>
                <a:sym typeface="Instrument Sans"/>
              </a:rPr>
              <a:t>Section Title</a:t>
            </a:r>
            <a:endParaRPr sz="1700">
              <a:solidFill>
                <a:schemeClr val="dk2"/>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dk2"/>
                </a:solidFill>
                <a:latin typeface="Instrument Sans"/>
                <a:ea typeface="Instrument Sans"/>
                <a:cs typeface="Instrument Sans"/>
                <a:sym typeface="Instrument Sans"/>
              </a:rPr>
              <a:t>Line two</a:t>
            </a:r>
            <a:endParaRPr b="1" sz="1700">
              <a:solidFill>
                <a:schemeClr val="dk2"/>
              </a:solidFill>
              <a:latin typeface="Instrument Sans"/>
              <a:ea typeface="Instrument Sans"/>
              <a:cs typeface="Instrument Sans"/>
              <a:sym typeface="Instrument Sans"/>
            </a:endParaRPr>
          </a:p>
        </p:txBody>
      </p:sp>
      <p:sp>
        <p:nvSpPr>
          <p:cNvPr id="885" name="Google Shape;885;p57"/>
          <p:cNvSpPr txBox="1"/>
          <p:nvPr/>
        </p:nvSpPr>
        <p:spPr>
          <a:xfrm>
            <a:off x="5248755" y="161750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02</a:t>
            </a:r>
            <a:endParaRPr b="1" sz="2300">
              <a:solidFill>
                <a:schemeClr val="accent4"/>
              </a:solidFill>
              <a:latin typeface="Instrument Sans"/>
              <a:ea typeface="Instrument Sans"/>
              <a:cs typeface="Instrument Sans"/>
              <a:sym typeface="Instrument Sans"/>
            </a:endParaRPr>
          </a:p>
        </p:txBody>
      </p:sp>
      <p:sp>
        <p:nvSpPr>
          <p:cNvPr id="886" name="Google Shape;886;p57"/>
          <p:cNvSpPr txBox="1"/>
          <p:nvPr/>
        </p:nvSpPr>
        <p:spPr>
          <a:xfrm>
            <a:off x="5265400" y="2097196"/>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dk2"/>
                </a:solidFill>
                <a:latin typeface="Instrument Sans"/>
                <a:ea typeface="Instrument Sans"/>
                <a:cs typeface="Instrument Sans"/>
                <a:sym typeface="Instrument Sans"/>
              </a:rPr>
              <a:t>Section Title</a:t>
            </a:r>
            <a:endParaRPr sz="1700">
              <a:solidFill>
                <a:schemeClr val="dk2"/>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dk2"/>
                </a:solidFill>
                <a:latin typeface="Instrument Sans"/>
                <a:ea typeface="Instrument Sans"/>
                <a:cs typeface="Instrument Sans"/>
                <a:sym typeface="Instrument Sans"/>
              </a:rPr>
              <a:t>Line two</a:t>
            </a:r>
            <a:endParaRPr b="1" sz="1700">
              <a:solidFill>
                <a:schemeClr val="dk2"/>
              </a:solidFill>
              <a:latin typeface="Instrument Sans"/>
              <a:ea typeface="Instrument Sans"/>
              <a:cs typeface="Instrument Sans"/>
              <a:sym typeface="Instrument Sans"/>
            </a:endParaRPr>
          </a:p>
        </p:txBody>
      </p:sp>
      <p:sp>
        <p:nvSpPr>
          <p:cNvPr id="887" name="Google Shape;887;p57"/>
          <p:cNvSpPr txBox="1"/>
          <p:nvPr/>
        </p:nvSpPr>
        <p:spPr>
          <a:xfrm>
            <a:off x="1961530" y="298274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03</a:t>
            </a:r>
            <a:endParaRPr b="1" sz="2300">
              <a:solidFill>
                <a:schemeClr val="accent4"/>
              </a:solidFill>
              <a:latin typeface="Instrument Sans"/>
              <a:ea typeface="Instrument Sans"/>
              <a:cs typeface="Instrument Sans"/>
              <a:sym typeface="Instrument Sans"/>
            </a:endParaRPr>
          </a:p>
        </p:txBody>
      </p:sp>
      <p:sp>
        <p:nvSpPr>
          <p:cNvPr id="888" name="Google Shape;888;p57"/>
          <p:cNvSpPr txBox="1"/>
          <p:nvPr/>
        </p:nvSpPr>
        <p:spPr>
          <a:xfrm>
            <a:off x="1978175" y="3462432"/>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dk2"/>
                </a:solidFill>
                <a:latin typeface="Instrument Sans"/>
                <a:ea typeface="Instrument Sans"/>
                <a:cs typeface="Instrument Sans"/>
                <a:sym typeface="Instrument Sans"/>
              </a:rPr>
              <a:t>Section Title</a:t>
            </a:r>
            <a:endParaRPr sz="1700">
              <a:solidFill>
                <a:schemeClr val="dk2"/>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dk2"/>
                </a:solidFill>
                <a:latin typeface="Instrument Sans"/>
                <a:ea typeface="Instrument Sans"/>
                <a:cs typeface="Instrument Sans"/>
                <a:sym typeface="Instrument Sans"/>
              </a:rPr>
              <a:t>Line two</a:t>
            </a:r>
            <a:endParaRPr b="1" sz="1700">
              <a:solidFill>
                <a:schemeClr val="dk2"/>
              </a:solidFill>
              <a:latin typeface="Instrument Sans"/>
              <a:ea typeface="Instrument Sans"/>
              <a:cs typeface="Instrument Sans"/>
              <a:sym typeface="Instrument Sans"/>
            </a:endParaRPr>
          </a:p>
        </p:txBody>
      </p:sp>
      <p:sp>
        <p:nvSpPr>
          <p:cNvPr id="889" name="Google Shape;889;p57"/>
          <p:cNvSpPr txBox="1"/>
          <p:nvPr/>
        </p:nvSpPr>
        <p:spPr>
          <a:xfrm>
            <a:off x="5248755" y="298275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04</a:t>
            </a:r>
            <a:endParaRPr b="1" sz="2300">
              <a:solidFill>
                <a:schemeClr val="accent4"/>
              </a:solidFill>
              <a:latin typeface="Instrument Sans"/>
              <a:ea typeface="Instrument Sans"/>
              <a:cs typeface="Instrument Sans"/>
              <a:sym typeface="Instrument Sans"/>
            </a:endParaRPr>
          </a:p>
        </p:txBody>
      </p:sp>
      <p:sp>
        <p:nvSpPr>
          <p:cNvPr id="890" name="Google Shape;890;p57"/>
          <p:cNvSpPr txBox="1"/>
          <p:nvPr/>
        </p:nvSpPr>
        <p:spPr>
          <a:xfrm>
            <a:off x="5265400" y="3462446"/>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dk2"/>
                </a:solidFill>
                <a:latin typeface="Instrument Sans"/>
                <a:ea typeface="Instrument Sans"/>
                <a:cs typeface="Instrument Sans"/>
                <a:sym typeface="Instrument Sans"/>
              </a:rPr>
              <a:t>Section Title</a:t>
            </a:r>
            <a:endParaRPr sz="1700">
              <a:solidFill>
                <a:schemeClr val="dk2"/>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dk2"/>
                </a:solidFill>
                <a:latin typeface="Instrument Sans"/>
                <a:ea typeface="Instrument Sans"/>
                <a:cs typeface="Instrument Sans"/>
                <a:sym typeface="Instrument Sans"/>
              </a:rPr>
              <a:t>Line two</a:t>
            </a:r>
            <a:endParaRPr b="1" sz="1700">
              <a:solidFill>
                <a:schemeClr val="dk2"/>
              </a:solidFill>
              <a:latin typeface="Instrument Sans"/>
              <a:ea typeface="Instrument Sans"/>
              <a:cs typeface="Instrument Sans"/>
              <a:sym typeface="Instrument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58"/>
          <p:cNvSpPr txBox="1"/>
          <p:nvPr>
            <p:ph idx="4294967295" type="title"/>
          </p:nvPr>
        </p:nvSpPr>
        <p:spPr>
          <a:xfrm>
            <a:off x="304775" y="576075"/>
            <a:ext cx="8418600" cy="418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200"/>
              <a:t>Table of contents 2x2 - one color</a:t>
            </a:r>
            <a:endParaRPr sz="3200"/>
          </a:p>
        </p:txBody>
      </p:sp>
      <p:sp>
        <p:nvSpPr>
          <p:cNvPr id="896" name="Google Shape;896;p58"/>
          <p:cNvSpPr txBox="1"/>
          <p:nvPr/>
        </p:nvSpPr>
        <p:spPr>
          <a:xfrm>
            <a:off x="1961530" y="161749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01</a:t>
            </a:r>
            <a:endParaRPr b="1" sz="2300">
              <a:solidFill>
                <a:schemeClr val="accent4"/>
              </a:solidFill>
              <a:latin typeface="Instrument Sans"/>
              <a:ea typeface="Instrument Sans"/>
              <a:cs typeface="Instrument Sans"/>
              <a:sym typeface="Instrument Sans"/>
            </a:endParaRPr>
          </a:p>
        </p:txBody>
      </p:sp>
      <p:sp>
        <p:nvSpPr>
          <p:cNvPr id="897" name="Google Shape;897;p58"/>
          <p:cNvSpPr txBox="1"/>
          <p:nvPr/>
        </p:nvSpPr>
        <p:spPr>
          <a:xfrm>
            <a:off x="1978175" y="2097182"/>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dk1"/>
                </a:solidFill>
                <a:latin typeface="Instrument Sans"/>
                <a:ea typeface="Instrument Sans"/>
                <a:cs typeface="Instrument Sans"/>
                <a:sym typeface="Instrument Sans"/>
              </a:rPr>
              <a:t>Section Title</a:t>
            </a:r>
            <a:endParaRPr sz="1700">
              <a:solidFill>
                <a:schemeClr val="dk1"/>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dk1"/>
                </a:solidFill>
                <a:latin typeface="Instrument Sans"/>
                <a:ea typeface="Instrument Sans"/>
                <a:cs typeface="Instrument Sans"/>
                <a:sym typeface="Instrument Sans"/>
              </a:rPr>
              <a:t>Line two</a:t>
            </a:r>
            <a:endParaRPr b="1" sz="1700">
              <a:solidFill>
                <a:schemeClr val="dk1"/>
              </a:solidFill>
              <a:latin typeface="Instrument Sans"/>
              <a:ea typeface="Instrument Sans"/>
              <a:cs typeface="Instrument Sans"/>
              <a:sym typeface="Instrument Sans"/>
            </a:endParaRPr>
          </a:p>
        </p:txBody>
      </p:sp>
      <p:sp>
        <p:nvSpPr>
          <p:cNvPr id="898" name="Google Shape;898;p58"/>
          <p:cNvSpPr txBox="1"/>
          <p:nvPr/>
        </p:nvSpPr>
        <p:spPr>
          <a:xfrm>
            <a:off x="5248755" y="161750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02</a:t>
            </a:r>
            <a:endParaRPr b="1" sz="2300">
              <a:solidFill>
                <a:schemeClr val="accent4"/>
              </a:solidFill>
              <a:latin typeface="Instrument Sans"/>
              <a:ea typeface="Instrument Sans"/>
              <a:cs typeface="Instrument Sans"/>
              <a:sym typeface="Instrument Sans"/>
            </a:endParaRPr>
          </a:p>
        </p:txBody>
      </p:sp>
      <p:sp>
        <p:nvSpPr>
          <p:cNvPr id="899" name="Google Shape;899;p58"/>
          <p:cNvSpPr txBox="1"/>
          <p:nvPr/>
        </p:nvSpPr>
        <p:spPr>
          <a:xfrm>
            <a:off x="5265400" y="2097196"/>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dk1"/>
                </a:solidFill>
                <a:latin typeface="Instrument Sans"/>
                <a:ea typeface="Instrument Sans"/>
                <a:cs typeface="Instrument Sans"/>
                <a:sym typeface="Instrument Sans"/>
              </a:rPr>
              <a:t>Section Title</a:t>
            </a:r>
            <a:endParaRPr sz="1700">
              <a:solidFill>
                <a:schemeClr val="dk1"/>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dk1"/>
                </a:solidFill>
                <a:latin typeface="Instrument Sans"/>
                <a:ea typeface="Instrument Sans"/>
                <a:cs typeface="Instrument Sans"/>
                <a:sym typeface="Instrument Sans"/>
              </a:rPr>
              <a:t>Line two</a:t>
            </a:r>
            <a:endParaRPr b="1" sz="1700">
              <a:solidFill>
                <a:schemeClr val="dk1"/>
              </a:solidFill>
              <a:latin typeface="Instrument Sans"/>
              <a:ea typeface="Instrument Sans"/>
              <a:cs typeface="Instrument Sans"/>
              <a:sym typeface="Instrument Sans"/>
            </a:endParaRPr>
          </a:p>
        </p:txBody>
      </p:sp>
      <p:sp>
        <p:nvSpPr>
          <p:cNvPr id="900" name="Google Shape;900;p58"/>
          <p:cNvSpPr txBox="1"/>
          <p:nvPr/>
        </p:nvSpPr>
        <p:spPr>
          <a:xfrm>
            <a:off x="1961530" y="298274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03</a:t>
            </a:r>
            <a:endParaRPr b="1" sz="2300">
              <a:solidFill>
                <a:schemeClr val="accent4"/>
              </a:solidFill>
              <a:latin typeface="Instrument Sans"/>
              <a:ea typeface="Instrument Sans"/>
              <a:cs typeface="Instrument Sans"/>
              <a:sym typeface="Instrument Sans"/>
            </a:endParaRPr>
          </a:p>
        </p:txBody>
      </p:sp>
      <p:sp>
        <p:nvSpPr>
          <p:cNvPr id="901" name="Google Shape;901;p58"/>
          <p:cNvSpPr txBox="1"/>
          <p:nvPr/>
        </p:nvSpPr>
        <p:spPr>
          <a:xfrm>
            <a:off x="1978175" y="3462432"/>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dk1"/>
                </a:solidFill>
                <a:latin typeface="Instrument Sans"/>
                <a:ea typeface="Instrument Sans"/>
                <a:cs typeface="Instrument Sans"/>
                <a:sym typeface="Instrument Sans"/>
              </a:rPr>
              <a:t>Section Title</a:t>
            </a:r>
            <a:endParaRPr sz="1700">
              <a:solidFill>
                <a:schemeClr val="dk1"/>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dk1"/>
                </a:solidFill>
                <a:latin typeface="Instrument Sans"/>
                <a:ea typeface="Instrument Sans"/>
                <a:cs typeface="Instrument Sans"/>
                <a:sym typeface="Instrument Sans"/>
              </a:rPr>
              <a:t>Line two</a:t>
            </a:r>
            <a:endParaRPr b="1" sz="1700">
              <a:solidFill>
                <a:schemeClr val="dk1"/>
              </a:solidFill>
              <a:latin typeface="Instrument Sans"/>
              <a:ea typeface="Instrument Sans"/>
              <a:cs typeface="Instrument Sans"/>
              <a:sym typeface="Instrument Sans"/>
            </a:endParaRPr>
          </a:p>
        </p:txBody>
      </p:sp>
      <p:sp>
        <p:nvSpPr>
          <p:cNvPr id="902" name="Google Shape;902;p58"/>
          <p:cNvSpPr txBox="1"/>
          <p:nvPr/>
        </p:nvSpPr>
        <p:spPr>
          <a:xfrm>
            <a:off x="5248755" y="298275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04</a:t>
            </a:r>
            <a:endParaRPr b="1" sz="2300">
              <a:solidFill>
                <a:schemeClr val="accent4"/>
              </a:solidFill>
              <a:latin typeface="Instrument Sans"/>
              <a:ea typeface="Instrument Sans"/>
              <a:cs typeface="Instrument Sans"/>
              <a:sym typeface="Instrument Sans"/>
            </a:endParaRPr>
          </a:p>
        </p:txBody>
      </p:sp>
      <p:sp>
        <p:nvSpPr>
          <p:cNvPr id="903" name="Google Shape;903;p58"/>
          <p:cNvSpPr txBox="1"/>
          <p:nvPr/>
        </p:nvSpPr>
        <p:spPr>
          <a:xfrm>
            <a:off x="5265400" y="3462446"/>
            <a:ext cx="3000000" cy="523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700">
                <a:solidFill>
                  <a:schemeClr val="dk1"/>
                </a:solidFill>
                <a:latin typeface="Instrument Sans"/>
                <a:ea typeface="Instrument Sans"/>
                <a:cs typeface="Instrument Sans"/>
                <a:sym typeface="Instrument Sans"/>
              </a:rPr>
              <a:t>Section Title</a:t>
            </a:r>
            <a:endParaRPr sz="1700">
              <a:solidFill>
                <a:schemeClr val="dk1"/>
              </a:solidFill>
              <a:latin typeface="Instrument Sans"/>
              <a:ea typeface="Instrument Sans"/>
              <a:cs typeface="Instrument Sans"/>
              <a:sym typeface="Instrument Sans"/>
            </a:endParaRPr>
          </a:p>
          <a:p>
            <a:pPr indent="0" lvl="0" marL="0" rtl="0" algn="l">
              <a:spcBef>
                <a:spcPts val="0"/>
              </a:spcBef>
              <a:spcAft>
                <a:spcPts val="0"/>
              </a:spcAft>
              <a:buNone/>
            </a:pPr>
            <a:r>
              <a:rPr b="1" lang="en" sz="1700">
                <a:solidFill>
                  <a:schemeClr val="dk1"/>
                </a:solidFill>
                <a:latin typeface="Instrument Sans"/>
                <a:ea typeface="Instrument Sans"/>
                <a:cs typeface="Instrument Sans"/>
                <a:sym typeface="Instrument Sans"/>
              </a:rPr>
              <a:t>Line two</a:t>
            </a:r>
            <a:endParaRPr b="1" sz="1700">
              <a:solidFill>
                <a:schemeClr val="dk1"/>
              </a:solidFill>
              <a:latin typeface="Instrument Sans"/>
              <a:ea typeface="Instrument Sans"/>
              <a:cs typeface="Instrument Sans"/>
              <a:sym typeface="Instrument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07" name="Shape 907"/>
        <p:cNvGrpSpPr/>
        <p:nvPr/>
      </p:nvGrpSpPr>
      <p:grpSpPr>
        <a:xfrm>
          <a:off x="0" y="0"/>
          <a:ext cx="0" cy="0"/>
          <a:chOff x="0" y="0"/>
          <a:chExt cx="0" cy="0"/>
        </a:xfrm>
      </p:grpSpPr>
      <p:sp>
        <p:nvSpPr>
          <p:cNvPr id="908" name="Google Shape;908;p59"/>
          <p:cNvSpPr txBox="1"/>
          <p:nvPr/>
        </p:nvSpPr>
        <p:spPr>
          <a:xfrm>
            <a:off x="2522605" y="1304219"/>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1"/>
                </a:solidFill>
                <a:latin typeface="Instrument Sans"/>
                <a:ea typeface="Instrument Sans"/>
                <a:cs typeface="Instrument Sans"/>
                <a:sym typeface="Instrument Sans"/>
              </a:rPr>
              <a:t>01</a:t>
            </a:r>
            <a:endParaRPr b="1" sz="2300">
              <a:solidFill>
                <a:schemeClr val="accent1"/>
              </a:solidFill>
              <a:latin typeface="Instrument Sans"/>
              <a:ea typeface="Instrument Sans"/>
              <a:cs typeface="Instrument Sans"/>
              <a:sym typeface="Instrument Sans"/>
            </a:endParaRPr>
          </a:p>
        </p:txBody>
      </p:sp>
      <p:sp>
        <p:nvSpPr>
          <p:cNvPr id="909" name="Google Shape;909;p59"/>
          <p:cNvSpPr txBox="1"/>
          <p:nvPr/>
        </p:nvSpPr>
        <p:spPr>
          <a:xfrm>
            <a:off x="2539250" y="1783900"/>
            <a:ext cx="2471100" cy="2001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Before Starting</a:t>
            </a:r>
            <a:endParaRPr sz="1300">
              <a:solidFill>
                <a:schemeClr val="lt1"/>
              </a:solidFill>
              <a:latin typeface="Instrument Sans"/>
              <a:ea typeface="Instrument Sans"/>
              <a:cs typeface="Instrument Sans"/>
              <a:sym typeface="Instrument Sans"/>
            </a:endParaRPr>
          </a:p>
        </p:txBody>
      </p:sp>
      <p:sp>
        <p:nvSpPr>
          <p:cNvPr id="910" name="Google Shape;910;p59"/>
          <p:cNvSpPr txBox="1"/>
          <p:nvPr/>
        </p:nvSpPr>
        <p:spPr>
          <a:xfrm>
            <a:off x="5809830" y="1304233"/>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04</a:t>
            </a:r>
            <a:endParaRPr b="1" sz="2300">
              <a:solidFill>
                <a:schemeClr val="accent4"/>
              </a:solidFill>
              <a:latin typeface="Instrument Sans"/>
              <a:ea typeface="Instrument Sans"/>
              <a:cs typeface="Instrument Sans"/>
              <a:sym typeface="Instrument Sans"/>
            </a:endParaRPr>
          </a:p>
        </p:txBody>
      </p:sp>
      <p:sp>
        <p:nvSpPr>
          <p:cNvPr id="911" name="Google Shape;911;p59"/>
          <p:cNvSpPr txBox="1"/>
          <p:nvPr/>
        </p:nvSpPr>
        <p:spPr>
          <a:xfrm>
            <a:off x="5826475" y="1783925"/>
            <a:ext cx="2471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Feel free to copy/paste any of those layouts</a:t>
            </a:r>
            <a:endParaRPr b="1" sz="1300">
              <a:solidFill>
                <a:schemeClr val="lt1"/>
              </a:solidFill>
              <a:latin typeface="Instrument Sans"/>
              <a:ea typeface="Instrument Sans"/>
              <a:cs typeface="Instrument Sans"/>
              <a:sym typeface="Instrument Sans"/>
            </a:endParaRPr>
          </a:p>
        </p:txBody>
      </p:sp>
      <p:sp>
        <p:nvSpPr>
          <p:cNvPr id="912" name="Google Shape;912;p59"/>
          <p:cNvSpPr txBox="1"/>
          <p:nvPr/>
        </p:nvSpPr>
        <p:spPr>
          <a:xfrm>
            <a:off x="2522605" y="240674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02</a:t>
            </a:r>
            <a:endParaRPr b="1" sz="2300">
              <a:solidFill>
                <a:schemeClr val="accent4"/>
              </a:solidFill>
              <a:latin typeface="Instrument Sans"/>
              <a:ea typeface="Instrument Sans"/>
              <a:cs typeface="Instrument Sans"/>
              <a:sym typeface="Instrument Sans"/>
            </a:endParaRPr>
          </a:p>
        </p:txBody>
      </p:sp>
      <p:sp>
        <p:nvSpPr>
          <p:cNvPr id="913" name="Google Shape;913;p59"/>
          <p:cNvSpPr txBox="1"/>
          <p:nvPr/>
        </p:nvSpPr>
        <p:spPr>
          <a:xfrm>
            <a:off x="2539250" y="2886425"/>
            <a:ext cx="2471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Detect intruders in your software supply chain</a:t>
            </a:r>
            <a:endParaRPr sz="1300">
              <a:solidFill>
                <a:schemeClr val="lt1"/>
              </a:solidFill>
              <a:latin typeface="Instrument Sans"/>
              <a:ea typeface="Instrument Sans"/>
              <a:cs typeface="Instrument Sans"/>
              <a:sym typeface="Instrument Sans"/>
            </a:endParaRPr>
          </a:p>
        </p:txBody>
      </p:sp>
      <p:sp>
        <p:nvSpPr>
          <p:cNvPr id="914" name="Google Shape;914;p59"/>
          <p:cNvSpPr txBox="1"/>
          <p:nvPr/>
        </p:nvSpPr>
        <p:spPr>
          <a:xfrm>
            <a:off x="5809830" y="240675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1"/>
                </a:solidFill>
                <a:latin typeface="Instrument Sans"/>
                <a:ea typeface="Instrument Sans"/>
                <a:cs typeface="Instrument Sans"/>
                <a:sym typeface="Instrument Sans"/>
              </a:rPr>
              <a:t>05</a:t>
            </a:r>
            <a:endParaRPr b="1" sz="2300">
              <a:solidFill>
                <a:schemeClr val="accent1"/>
              </a:solidFill>
              <a:latin typeface="Instrument Sans"/>
              <a:ea typeface="Instrument Sans"/>
              <a:cs typeface="Instrument Sans"/>
              <a:sym typeface="Instrument Sans"/>
            </a:endParaRPr>
          </a:p>
        </p:txBody>
      </p:sp>
      <p:sp>
        <p:nvSpPr>
          <p:cNvPr id="915" name="Google Shape;915;p59"/>
          <p:cNvSpPr txBox="1"/>
          <p:nvPr/>
        </p:nvSpPr>
        <p:spPr>
          <a:xfrm>
            <a:off x="5826475" y="2886450"/>
            <a:ext cx="2471100" cy="2001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Software supply chain</a:t>
            </a:r>
            <a:endParaRPr b="1" sz="1300">
              <a:solidFill>
                <a:schemeClr val="lt1"/>
              </a:solidFill>
              <a:latin typeface="Instrument Sans"/>
              <a:ea typeface="Instrument Sans"/>
              <a:cs typeface="Instrument Sans"/>
              <a:sym typeface="Instrument Sans"/>
            </a:endParaRPr>
          </a:p>
        </p:txBody>
      </p:sp>
      <p:sp>
        <p:nvSpPr>
          <p:cNvPr id="916" name="Google Shape;916;p59"/>
          <p:cNvSpPr txBox="1"/>
          <p:nvPr/>
        </p:nvSpPr>
        <p:spPr>
          <a:xfrm>
            <a:off x="2522605" y="350924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1"/>
                </a:solidFill>
                <a:latin typeface="Instrument Sans"/>
                <a:ea typeface="Instrument Sans"/>
                <a:cs typeface="Instrument Sans"/>
                <a:sym typeface="Instrument Sans"/>
              </a:rPr>
              <a:t>03</a:t>
            </a:r>
            <a:endParaRPr b="1" sz="2300">
              <a:solidFill>
                <a:schemeClr val="accent1"/>
              </a:solidFill>
              <a:latin typeface="Instrument Sans"/>
              <a:ea typeface="Instrument Sans"/>
              <a:cs typeface="Instrument Sans"/>
              <a:sym typeface="Instrument Sans"/>
            </a:endParaRPr>
          </a:p>
        </p:txBody>
      </p:sp>
      <p:sp>
        <p:nvSpPr>
          <p:cNvPr id="917" name="Google Shape;917;p59"/>
          <p:cNvSpPr txBox="1"/>
          <p:nvPr/>
        </p:nvSpPr>
        <p:spPr>
          <a:xfrm>
            <a:off x="2539250" y="3988925"/>
            <a:ext cx="2471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Detect intruders in your software supply chain</a:t>
            </a:r>
            <a:endParaRPr sz="1300">
              <a:solidFill>
                <a:schemeClr val="lt1"/>
              </a:solidFill>
              <a:latin typeface="Instrument Sans"/>
              <a:ea typeface="Instrument Sans"/>
              <a:cs typeface="Instrument Sans"/>
              <a:sym typeface="Instrument Sans"/>
            </a:endParaRPr>
          </a:p>
        </p:txBody>
      </p:sp>
      <p:sp>
        <p:nvSpPr>
          <p:cNvPr id="918" name="Google Shape;918;p59"/>
          <p:cNvSpPr txBox="1"/>
          <p:nvPr/>
        </p:nvSpPr>
        <p:spPr>
          <a:xfrm>
            <a:off x="5809830" y="350925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06</a:t>
            </a:r>
            <a:endParaRPr b="1" sz="2300">
              <a:solidFill>
                <a:schemeClr val="accent4"/>
              </a:solidFill>
              <a:latin typeface="Instrument Sans"/>
              <a:ea typeface="Instrument Sans"/>
              <a:cs typeface="Instrument Sans"/>
              <a:sym typeface="Instrument Sans"/>
            </a:endParaRPr>
          </a:p>
        </p:txBody>
      </p:sp>
      <p:sp>
        <p:nvSpPr>
          <p:cNvPr id="919" name="Google Shape;919;p59"/>
          <p:cNvSpPr txBox="1"/>
          <p:nvPr/>
        </p:nvSpPr>
        <p:spPr>
          <a:xfrm>
            <a:off x="5826475" y="3988950"/>
            <a:ext cx="2471100" cy="2001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Software supply chain</a:t>
            </a:r>
            <a:endParaRPr b="1" sz="1300">
              <a:solidFill>
                <a:schemeClr val="lt1"/>
              </a:solidFill>
              <a:latin typeface="Instrument Sans"/>
              <a:ea typeface="Instrument Sans"/>
              <a:cs typeface="Instrument Sans"/>
              <a:sym typeface="Instrument Sans"/>
            </a:endParaRPr>
          </a:p>
        </p:txBody>
      </p:sp>
      <p:sp>
        <p:nvSpPr>
          <p:cNvPr id="920" name="Google Shape;920;p59"/>
          <p:cNvSpPr txBox="1"/>
          <p:nvPr>
            <p:ph idx="4294967295" type="title"/>
          </p:nvPr>
        </p:nvSpPr>
        <p:spPr>
          <a:xfrm>
            <a:off x="304775" y="576075"/>
            <a:ext cx="7201500" cy="418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200">
                <a:solidFill>
                  <a:schemeClr val="lt2"/>
                </a:solidFill>
              </a:rPr>
              <a:t>Table of contents 3x3</a:t>
            </a:r>
            <a:endParaRPr sz="3200">
              <a:solidFill>
                <a:schemeClr val="lt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0"/>
          <p:cNvSpPr txBox="1"/>
          <p:nvPr/>
        </p:nvSpPr>
        <p:spPr>
          <a:xfrm>
            <a:off x="2522605" y="1304219"/>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01</a:t>
            </a:r>
            <a:endParaRPr b="1" sz="2300">
              <a:solidFill>
                <a:schemeClr val="accent4"/>
              </a:solidFill>
              <a:latin typeface="Instrument Sans"/>
              <a:ea typeface="Instrument Sans"/>
              <a:cs typeface="Instrument Sans"/>
              <a:sym typeface="Instrument Sans"/>
            </a:endParaRPr>
          </a:p>
        </p:txBody>
      </p:sp>
      <p:sp>
        <p:nvSpPr>
          <p:cNvPr id="926" name="Google Shape;926;p60"/>
          <p:cNvSpPr txBox="1"/>
          <p:nvPr/>
        </p:nvSpPr>
        <p:spPr>
          <a:xfrm>
            <a:off x="2539250" y="1783900"/>
            <a:ext cx="2471100" cy="2001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dk2"/>
                </a:solidFill>
                <a:latin typeface="Instrument Sans"/>
                <a:ea typeface="Instrument Sans"/>
                <a:cs typeface="Instrument Sans"/>
                <a:sym typeface="Instrument Sans"/>
              </a:rPr>
              <a:t>Before Starting</a:t>
            </a:r>
            <a:endParaRPr sz="1300">
              <a:solidFill>
                <a:schemeClr val="dk2"/>
              </a:solidFill>
              <a:latin typeface="Instrument Sans"/>
              <a:ea typeface="Instrument Sans"/>
              <a:cs typeface="Instrument Sans"/>
              <a:sym typeface="Instrument Sans"/>
            </a:endParaRPr>
          </a:p>
        </p:txBody>
      </p:sp>
      <p:sp>
        <p:nvSpPr>
          <p:cNvPr id="927" name="Google Shape;927;p60"/>
          <p:cNvSpPr txBox="1"/>
          <p:nvPr/>
        </p:nvSpPr>
        <p:spPr>
          <a:xfrm>
            <a:off x="5809830" y="1304233"/>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dk2"/>
                </a:solidFill>
                <a:latin typeface="Instrument Sans"/>
                <a:ea typeface="Instrument Sans"/>
                <a:cs typeface="Instrument Sans"/>
                <a:sym typeface="Instrument Sans"/>
              </a:rPr>
              <a:t>04</a:t>
            </a:r>
            <a:endParaRPr b="1" sz="2300">
              <a:solidFill>
                <a:schemeClr val="dk2"/>
              </a:solidFill>
              <a:latin typeface="Instrument Sans"/>
              <a:ea typeface="Instrument Sans"/>
              <a:cs typeface="Instrument Sans"/>
              <a:sym typeface="Instrument Sans"/>
            </a:endParaRPr>
          </a:p>
        </p:txBody>
      </p:sp>
      <p:sp>
        <p:nvSpPr>
          <p:cNvPr id="928" name="Google Shape;928;p60"/>
          <p:cNvSpPr txBox="1"/>
          <p:nvPr/>
        </p:nvSpPr>
        <p:spPr>
          <a:xfrm>
            <a:off x="5826475" y="1783925"/>
            <a:ext cx="2471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dk2"/>
                </a:solidFill>
                <a:latin typeface="Instrument Sans"/>
                <a:ea typeface="Instrument Sans"/>
                <a:cs typeface="Instrument Sans"/>
                <a:sym typeface="Instrument Sans"/>
              </a:rPr>
              <a:t>Feel free to copy/paste any of those layouts</a:t>
            </a:r>
            <a:endParaRPr b="1" sz="1300">
              <a:solidFill>
                <a:schemeClr val="dk2"/>
              </a:solidFill>
              <a:latin typeface="Instrument Sans"/>
              <a:ea typeface="Instrument Sans"/>
              <a:cs typeface="Instrument Sans"/>
              <a:sym typeface="Instrument Sans"/>
            </a:endParaRPr>
          </a:p>
        </p:txBody>
      </p:sp>
      <p:sp>
        <p:nvSpPr>
          <p:cNvPr id="929" name="Google Shape;929;p60"/>
          <p:cNvSpPr txBox="1"/>
          <p:nvPr/>
        </p:nvSpPr>
        <p:spPr>
          <a:xfrm>
            <a:off x="2522605" y="240674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dk2"/>
                </a:solidFill>
                <a:latin typeface="Instrument Sans"/>
                <a:ea typeface="Instrument Sans"/>
                <a:cs typeface="Instrument Sans"/>
                <a:sym typeface="Instrument Sans"/>
              </a:rPr>
              <a:t>02</a:t>
            </a:r>
            <a:endParaRPr b="1" sz="2300">
              <a:solidFill>
                <a:schemeClr val="dk2"/>
              </a:solidFill>
              <a:latin typeface="Instrument Sans"/>
              <a:ea typeface="Instrument Sans"/>
              <a:cs typeface="Instrument Sans"/>
              <a:sym typeface="Instrument Sans"/>
            </a:endParaRPr>
          </a:p>
        </p:txBody>
      </p:sp>
      <p:sp>
        <p:nvSpPr>
          <p:cNvPr id="930" name="Google Shape;930;p60"/>
          <p:cNvSpPr txBox="1"/>
          <p:nvPr/>
        </p:nvSpPr>
        <p:spPr>
          <a:xfrm>
            <a:off x="2539250" y="2886425"/>
            <a:ext cx="2471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dk2"/>
                </a:solidFill>
                <a:latin typeface="Instrument Sans"/>
                <a:ea typeface="Instrument Sans"/>
                <a:cs typeface="Instrument Sans"/>
                <a:sym typeface="Instrument Sans"/>
              </a:rPr>
              <a:t>Detect intruders in your software supply chain</a:t>
            </a:r>
            <a:endParaRPr sz="1300">
              <a:solidFill>
                <a:schemeClr val="dk2"/>
              </a:solidFill>
              <a:latin typeface="Instrument Sans"/>
              <a:ea typeface="Instrument Sans"/>
              <a:cs typeface="Instrument Sans"/>
              <a:sym typeface="Instrument Sans"/>
            </a:endParaRPr>
          </a:p>
        </p:txBody>
      </p:sp>
      <p:sp>
        <p:nvSpPr>
          <p:cNvPr id="931" name="Google Shape;931;p60"/>
          <p:cNvSpPr txBox="1"/>
          <p:nvPr/>
        </p:nvSpPr>
        <p:spPr>
          <a:xfrm>
            <a:off x="5809830" y="240675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05</a:t>
            </a:r>
            <a:endParaRPr b="1" sz="2300">
              <a:solidFill>
                <a:schemeClr val="accent4"/>
              </a:solidFill>
              <a:latin typeface="Instrument Sans"/>
              <a:ea typeface="Instrument Sans"/>
              <a:cs typeface="Instrument Sans"/>
              <a:sym typeface="Instrument Sans"/>
            </a:endParaRPr>
          </a:p>
        </p:txBody>
      </p:sp>
      <p:sp>
        <p:nvSpPr>
          <p:cNvPr id="932" name="Google Shape;932;p60"/>
          <p:cNvSpPr txBox="1"/>
          <p:nvPr/>
        </p:nvSpPr>
        <p:spPr>
          <a:xfrm>
            <a:off x="5826475" y="2886450"/>
            <a:ext cx="2471100" cy="2001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dk2"/>
                </a:solidFill>
                <a:latin typeface="Instrument Sans"/>
                <a:ea typeface="Instrument Sans"/>
                <a:cs typeface="Instrument Sans"/>
                <a:sym typeface="Instrument Sans"/>
              </a:rPr>
              <a:t>Software supply chain</a:t>
            </a:r>
            <a:endParaRPr b="1" sz="1300">
              <a:solidFill>
                <a:schemeClr val="dk2"/>
              </a:solidFill>
              <a:latin typeface="Instrument Sans"/>
              <a:ea typeface="Instrument Sans"/>
              <a:cs typeface="Instrument Sans"/>
              <a:sym typeface="Instrument Sans"/>
            </a:endParaRPr>
          </a:p>
        </p:txBody>
      </p:sp>
      <p:sp>
        <p:nvSpPr>
          <p:cNvPr id="933" name="Google Shape;933;p60"/>
          <p:cNvSpPr txBox="1"/>
          <p:nvPr/>
        </p:nvSpPr>
        <p:spPr>
          <a:xfrm>
            <a:off x="2522605" y="3509244"/>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accent4"/>
                </a:solidFill>
                <a:latin typeface="Instrument Sans"/>
                <a:ea typeface="Instrument Sans"/>
                <a:cs typeface="Instrument Sans"/>
                <a:sym typeface="Instrument Sans"/>
              </a:rPr>
              <a:t>03</a:t>
            </a:r>
            <a:endParaRPr b="1" sz="2300">
              <a:solidFill>
                <a:schemeClr val="accent4"/>
              </a:solidFill>
              <a:latin typeface="Instrument Sans"/>
              <a:ea typeface="Instrument Sans"/>
              <a:cs typeface="Instrument Sans"/>
              <a:sym typeface="Instrument Sans"/>
            </a:endParaRPr>
          </a:p>
        </p:txBody>
      </p:sp>
      <p:sp>
        <p:nvSpPr>
          <p:cNvPr id="934" name="Google Shape;934;p60"/>
          <p:cNvSpPr txBox="1"/>
          <p:nvPr/>
        </p:nvSpPr>
        <p:spPr>
          <a:xfrm>
            <a:off x="2539250" y="3988925"/>
            <a:ext cx="2471100" cy="4002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dk2"/>
                </a:solidFill>
                <a:latin typeface="Instrument Sans"/>
                <a:ea typeface="Instrument Sans"/>
                <a:cs typeface="Instrument Sans"/>
                <a:sym typeface="Instrument Sans"/>
              </a:rPr>
              <a:t>Detect intruders in your software supply chain</a:t>
            </a:r>
            <a:endParaRPr sz="1300">
              <a:solidFill>
                <a:schemeClr val="dk2"/>
              </a:solidFill>
              <a:latin typeface="Instrument Sans"/>
              <a:ea typeface="Instrument Sans"/>
              <a:cs typeface="Instrument Sans"/>
              <a:sym typeface="Instrument Sans"/>
            </a:endParaRPr>
          </a:p>
        </p:txBody>
      </p:sp>
      <p:sp>
        <p:nvSpPr>
          <p:cNvPr id="935" name="Google Shape;935;p60"/>
          <p:cNvSpPr txBox="1"/>
          <p:nvPr/>
        </p:nvSpPr>
        <p:spPr>
          <a:xfrm>
            <a:off x="5809830" y="3509258"/>
            <a:ext cx="606300" cy="5079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b="1" lang="en" sz="2300">
                <a:solidFill>
                  <a:schemeClr val="dk2"/>
                </a:solidFill>
                <a:latin typeface="Instrument Sans"/>
                <a:ea typeface="Instrument Sans"/>
                <a:cs typeface="Instrument Sans"/>
                <a:sym typeface="Instrument Sans"/>
              </a:rPr>
              <a:t>06</a:t>
            </a:r>
            <a:endParaRPr b="1" sz="2300">
              <a:solidFill>
                <a:schemeClr val="dk2"/>
              </a:solidFill>
              <a:latin typeface="Instrument Sans"/>
              <a:ea typeface="Instrument Sans"/>
              <a:cs typeface="Instrument Sans"/>
              <a:sym typeface="Instrument Sans"/>
            </a:endParaRPr>
          </a:p>
        </p:txBody>
      </p:sp>
      <p:sp>
        <p:nvSpPr>
          <p:cNvPr id="936" name="Google Shape;936;p60"/>
          <p:cNvSpPr txBox="1"/>
          <p:nvPr/>
        </p:nvSpPr>
        <p:spPr>
          <a:xfrm>
            <a:off x="5826475" y="3988950"/>
            <a:ext cx="2471100" cy="2001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0"/>
              </a:spcAft>
              <a:buNone/>
            </a:pPr>
            <a:r>
              <a:rPr b="1" lang="en" sz="1300">
                <a:solidFill>
                  <a:schemeClr val="dk2"/>
                </a:solidFill>
                <a:latin typeface="Instrument Sans"/>
                <a:ea typeface="Instrument Sans"/>
                <a:cs typeface="Instrument Sans"/>
                <a:sym typeface="Instrument Sans"/>
              </a:rPr>
              <a:t>Software supply chain</a:t>
            </a:r>
            <a:endParaRPr b="1" sz="1300">
              <a:solidFill>
                <a:schemeClr val="dk2"/>
              </a:solidFill>
              <a:latin typeface="Instrument Sans"/>
              <a:ea typeface="Instrument Sans"/>
              <a:cs typeface="Instrument Sans"/>
              <a:sym typeface="Instrument Sans"/>
            </a:endParaRPr>
          </a:p>
        </p:txBody>
      </p:sp>
      <p:sp>
        <p:nvSpPr>
          <p:cNvPr id="937" name="Google Shape;937;p60"/>
          <p:cNvSpPr txBox="1"/>
          <p:nvPr>
            <p:ph idx="4294967295" type="title"/>
          </p:nvPr>
        </p:nvSpPr>
        <p:spPr>
          <a:xfrm>
            <a:off x="304775" y="576077"/>
            <a:ext cx="4890000" cy="418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3200">
                <a:solidFill>
                  <a:schemeClr val="dk2"/>
                </a:solidFill>
              </a:rPr>
              <a:t>Table of contents 3x3</a:t>
            </a:r>
            <a:endParaRPr sz="3200">
              <a:solidFill>
                <a:schemeClr val="dk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61"/>
          <p:cNvSpPr/>
          <p:nvPr/>
        </p:nvSpPr>
        <p:spPr>
          <a:xfrm>
            <a:off x="8646650" y="-5700"/>
            <a:ext cx="497400" cy="5149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1"/>
              </a:solidFill>
              <a:latin typeface="Source Sans Pro"/>
              <a:ea typeface="Source Sans Pro"/>
              <a:cs typeface="Source Sans Pro"/>
              <a:sym typeface="Source Sans Pro"/>
            </a:endParaRPr>
          </a:p>
        </p:txBody>
      </p:sp>
      <p:sp>
        <p:nvSpPr>
          <p:cNvPr id="943" name="Google Shape;943;p61"/>
          <p:cNvSpPr txBox="1"/>
          <p:nvPr>
            <p:ph idx="4294967295" type="title"/>
          </p:nvPr>
        </p:nvSpPr>
        <p:spPr>
          <a:xfrm>
            <a:off x="420625" y="1179830"/>
            <a:ext cx="4890000" cy="1256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4800">
                <a:solidFill>
                  <a:schemeClr val="lt1"/>
                </a:solidFill>
              </a:rPr>
              <a:t>Some layout examples</a:t>
            </a:r>
            <a:endParaRPr sz="4800">
              <a:solidFill>
                <a:schemeClr val="lt1"/>
              </a:solidFill>
            </a:endParaRPr>
          </a:p>
        </p:txBody>
      </p:sp>
      <p:sp>
        <p:nvSpPr>
          <p:cNvPr id="944" name="Google Shape;944;p61"/>
          <p:cNvSpPr txBox="1"/>
          <p:nvPr>
            <p:ph idx="4294967295" type="subTitle"/>
          </p:nvPr>
        </p:nvSpPr>
        <p:spPr>
          <a:xfrm>
            <a:off x="420625" y="447428"/>
            <a:ext cx="5216700" cy="738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1200"/>
              </a:spcAft>
              <a:buNone/>
            </a:pPr>
            <a:r>
              <a:rPr b="1" lang="en" sz="4800">
                <a:solidFill>
                  <a:schemeClr val="accent1"/>
                </a:solidFill>
                <a:latin typeface="Funnel Display"/>
                <a:ea typeface="Funnel Display"/>
                <a:cs typeface="Funnel Display"/>
                <a:sym typeface="Funnel Display"/>
              </a:rPr>
              <a:t>01</a:t>
            </a:r>
            <a:endParaRPr b="1" sz="4800">
              <a:solidFill>
                <a:schemeClr val="accent1"/>
              </a:solidFill>
              <a:latin typeface="Funnel Display"/>
              <a:ea typeface="Funnel Display"/>
              <a:cs typeface="Funnel Display"/>
              <a:sym typeface="Funnel Display"/>
            </a:endParaRPr>
          </a:p>
        </p:txBody>
      </p:sp>
      <p:sp>
        <p:nvSpPr>
          <p:cNvPr id="945" name="Google Shape;945;p61"/>
          <p:cNvSpPr txBox="1"/>
          <p:nvPr>
            <p:ph idx="4294967295" type="title"/>
          </p:nvPr>
        </p:nvSpPr>
        <p:spPr>
          <a:xfrm>
            <a:off x="420625" y="2655850"/>
            <a:ext cx="4426500" cy="222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sz="1700">
                <a:solidFill>
                  <a:schemeClr val="accent1"/>
                </a:solidFill>
                <a:latin typeface="Instrument Sans"/>
                <a:ea typeface="Instrument Sans"/>
                <a:cs typeface="Instrument Sans"/>
                <a:sym typeface="Instrument Sans"/>
              </a:rPr>
              <a:t>Use this color throughout this section</a:t>
            </a:r>
            <a:endParaRPr b="0" sz="1700">
              <a:solidFill>
                <a:schemeClr val="accent1"/>
              </a:solidFill>
              <a:latin typeface="Instrument Sans"/>
              <a:ea typeface="Instrument Sans"/>
              <a:cs typeface="Instrument Sans"/>
              <a:sym typeface="Instrument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62"/>
          <p:cNvSpPr/>
          <p:nvPr/>
        </p:nvSpPr>
        <p:spPr>
          <a:xfrm>
            <a:off x="8646650" y="-5700"/>
            <a:ext cx="497400" cy="5149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4"/>
              </a:solidFill>
              <a:latin typeface="Source Sans Pro"/>
              <a:ea typeface="Source Sans Pro"/>
              <a:cs typeface="Source Sans Pro"/>
              <a:sym typeface="Source Sans Pro"/>
            </a:endParaRPr>
          </a:p>
        </p:txBody>
      </p:sp>
      <p:sp>
        <p:nvSpPr>
          <p:cNvPr id="951" name="Google Shape;951;p62"/>
          <p:cNvSpPr txBox="1"/>
          <p:nvPr>
            <p:ph idx="4294967295" type="title"/>
          </p:nvPr>
        </p:nvSpPr>
        <p:spPr>
          <a:xfrm>
            <a:off x="420625" y="1179830"/>
            <a:ext cx="4890000" cy="1256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4800">
                <a:solidFill>
                  <a:schemeClr val="lt1"/>
                </a:solidFill>
              </a:rPr>
              <a:t>Some layout examples</a:t>
            </a:r>
            <a:endParaRPr sz="4800">
              <a:solidFill>
                <a:schemeClr val="lt1"/>
              </a:solidFill>
            </a:endParaRPr>
          </a:p>
        </p:txBody>
      </p:sp>
      <p:sp>
        <p:nvSpPr>
          <p:cNvPr id="952" name="Google Shape;952;p62"/>
          <p:cNvSpPr txBox="1"/>
          <p:nvPr>
            <p:ph idx="4294967295" type="subTitle"/>
          </p:nvPr>
        </p:nvSpPr>
        <p:spPr>
          <a:xfrm>
            <a:off x="420625" y="447428"/>
            <a:ext cx="5216700" cy="738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1200"/>
              </a:spcAft>
              <a:buNone/>
            </a:pPr>
            <a:r>
              <a:rPr b="1" lang="en" sz="4800">
                <a:solidFill>
                  <a:schemeClr val="accent4"/>
                </a:solidFill>
                <a:latin typeface="Funnel Display"/>
                <a:ea typeface="Funnel Display"/>
                <a:cs typeface="Funnel Display"/>
                <a:sym typeface="Funnel Display"/>
              </a:rPr>
              <a:t>01</a:t>
            </a:r>
            <a:endParaRPr b="1" sz="4800">
              <a:solidFill>
                <a:schemeClr val="accent4"/>
              </a:solidFill>
              <a:latin typeface="Funnel Display"/>
              <a:ea typeface="Funnel Display"/>
              <a:cs typeface="Funnel Display"/>
              <a:sym typeface="Funnel Display"/>
            </a:endParaRPr>
          </a:p>
        </p:txBody>
      </p:sp>
      <p:sp>
        <p:nvSpPr>
          <p:cNvPr id="953" name="Google Shape;953;p62"/>
          <p:cNvSpPr txBox="1"/>
          <p:nvPr>
            <p:ph idx="4294967295" type="title"/>
          </p:nvPr>
        </p:nvSpPr>
        <p:spPr>
          <a:xfrm>
            <a:off x="420625" y="2655850"/>
            <a:ext cx="4426500" cy="222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sz="1700">
                <a:solidFill>
                  <a:schemeClr val="accent1"/>
                </a:solidFill>
                <a:latin typeface="Instrument Sans"/>
                <a:ea typeface="Instrument Sans"/>
                <a:cs typeface="Instrument Sans"/>
                <a:sym typeface="Instrument Sans"/>
              </a:rPr>
              <a:t>Use this color throughout this section</a:t>
            </a:r>
            <a:endParaRPr b="0" sz="1700">
              <a:solidFill>
                <a:schemeClr val="accent1"/>
              </a:solidFill>
              <a:latin typeface="Instrument Sans"/>
              <a:ea typeface="Instrument Sans"/>
              <a:cs typeface="Instrument Sans"/>
              <a:sym typeface="Instrument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8"/>
          <p:cNvPicPr preferRelativeResize="0"/>
          <p:nvPr/>
        </p:nvPicPr>
        <p:blipFill>
          <a:blip r:embed="rId3">
            <a:alphaModFix/>
          </a:blip>
          <a:stretch>
            <a:fillRect/>
          </a:stretch>
        </p:blipFill>
        <p:spPr>
          <a:xfrm>
            <a:off x="7205500" y="515775"/>
            <a:ext cx="1572750" cy="4111952"/>
          </a:xfrm>
          <a:prstGeom prst="rect">
            <a:avLst/>
          </a:prstGeom>
          <a:noFill/>
          <a:ln>
            <a:noFill/>
          </a:ln>
        </p:spPr>
      </p:pic>
      <p:pic>
        <p:nvPicPr>
          <p:cNvPr id="123" name="Google Shape;123;p18"/>
          <p:cNvPicPr preferRelativeResize="0"/>
          <p:nvPr/>
        </p:nvPicPr>
        <p:blipFill>
          <a:blip r:embed="rId4">
            <a:alphaModFix/>
          </a:blip>
          <a:stretch>
            <a:fillRect/>
          </a:stretch>
        </p:blipFill>
        <p:spPr>
          <a:xfrm>
            <a:off x="4899650" y="1146565"/>
            <a:ext cx="2206850" cy="2450176"/>
          </a:xfrm>
          <a:prstGeom prst="rect">
            <a:avLst/>
          </a:prstGeom>
          <a:noFill/>
          <a:ln>
            <a:noFill/>
          </a:ln>
        </p:spPr>
      </p:pic>
      <p:sp>
        <p:nvSpPr>
          <p:cNvPr id="124" name="Google Shape;124;p18"/>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2. </a:t>
            </a:r>
            <a:r>
              <a:rPr lang="en"/>
              <a:t>Import theme</a:t>
            </a:r>
            <a:endParaRPr/>
          </a:p>
        </p:txBody>
      </p:sp>
      <p:sp>
        <p:nvSpPr>
          <p:cNvPr id="125" name="Google Shape;125;p18"/>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Before Starting</a:t>
            </a:r>
            <a:endParaRPr/>
          </a:p>
        </p:txBody>
      </p:sp>
      <p:sp>
        <p:nvSpPr>
          <p:cNvPr id="126" name="Google Shape;126;p18"/>
          <p:cNvSpPr/>
          <p:nvPr/>
        </p:nvSpPr>
        <p:spPr>
          <a:xfrm flipH="1">
            <a:off x="4699475" y="1112040"/>
            <a:ext cx="317100" cy="3009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solidFill>
                  <a:schemeClr val="lt1"/>
                </a:solidFill>
                <a:latin typeface="Instrument Sans"/>
                <a:ea typeface="Instrument Sans"/>
                <a:cs typeface="Instrument Sans"/>
                <a:sym typeface="Instrument Sans"/>
              </a:rPr>
              <a:t>2.1</a:t>
            </a:r>
            <a:endParaRPr sz="1100">
              <a:solidFill>
                <a:schemeClr val="lt1"/>
              </a:solidFill>
              <a:latin typeface="Instrument Sans"/>
              <a:ea typeface="Instrument Sans"/>
              <a:cs typeface="Instrument Sans"/>
              <a:sym typeface="Instrument Sans"/>
            </a:endParaRPr>
          </a:p>
        </p:txBody>
      </p:sp>
      <p:sp>
        <p:nvSpPr>
          <p:cNvPr id="127" name="Google Shape;127;p18"/>
          <p:cNvSpPr txBox="1"/>
          <p:nvPr>
            <p:ph type="title"/>
          </p:nvPr>
        </p:nvSpPr>
        <p:spPr>
          <a:xfrm>
            <a:off x="1458725" y="1385325"/>
            <a:ext cx="3254100" cy="2001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b="0" lang="en" sz="1300">
                <a:latin typeface="Instrument Sans"/>
                <a:ea typeface="Instrument Sans"/>
                <a:cs typeface="Instrument Sans"/>
                <a:sym typeface="Instrument Sans"/>
              </a:rPr>
              <a:t>Find </a:t>
            </a:r>
            <a:r>
              <a:rPr lang="en" sz="1300">
                <a:latin typeface="Instrument Sans"/>
                <a:ea typeface="Instrument Sans"/>
                <a:cs typeface="Instrument Sans"/>
                <a:sym typeface="Instrument Sans"/>
              </a:rPr>
              <a:t>change theme</a:t>
            </a:r>
            <a:r>
              <a:rPr b="0" lang="en" sz="1300">
                <a:latin typeface="Instrument Sans"/>
                <a:ea typeface="Instrument Sans"/>
                <a:cs typeface="Instrument Sans"/>
                <a:sym typeface="Instrument Sans"/>
              </a:rPr>
              <a:t> to import a new theme</a:t>
            </a:r>
            <a:endParaRPr b="0" sz="1300">
              <a:latin typeface="Instrument Sans"/>
              <a:ea typeface="Instrument Sans"/>
              <a:cs typeface="Instrument Sans"/>
              <a:sym typeface="Instrument Sans"/>
            </a:endParaRPr>
          </a:p>
        </p:txBody>
      </p:sp>
      <p:sp>
        <p:nvSpPr>
          <p:cNvPr id="128" name="Google Shape;128;p18"/>
          <p:cNvSpPr/>
          <p:nvPr/>
        </p:nvSpPr>
        <p:spPr>
          <a:xfrm flipH="1">
            <a:off x="892675" y="1265921"/>
            <a:ext cx="438900" cy="438900"/>
          </a:xfrm>
          <a:prstGeom prst="ellipse">
            <a:avLst/>
          </a:prstGeom>
          <a:noFill/>
          <a:ln cap="flat" cmpd="sng" w="19050">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2.1</a:t>
            </a:r>
            <a:endParaRPr sz="1500">
              <a:solidFill>
                <a:schemeClr val="accent2"/>
              </a:solidFill>
              <a:latin typeface="Instrument Sans"/>
              <a:ea typeface="Instrument Sans"/>
              <a:cs typeface="Instrument Sans"/>
              <a:sym typeface="Instrument Sans"/>
            </a:endParaRPr>
          </a:p>
        </p:txBody>
      </p:sp>
      <p:sp>
        <p:nvSpPr>
          <p:cNvPr id="129" name="Google Shape;129;p18"/>
          <p:cNvSpPr txBox="1"/>
          <p:nvPr>
            <p:ph type="title"/>
          </p:nvPr>
        </p:nvSpPr>
        <p:spPr>
          <a:xfrm>
            <a:off x="1458725" y="2250525"/>
            <a:ext cx="3501000" cy="3840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b="0" lang="en" sz="1300">
                <a:latin typeface="Instrument Sans"/>
                <a:ea typeface="Instrument Sans"/>
                <a:cs typeface="Instrument Sans"/>
                <a:sym typeface="Instrument Sans"/>
              </a:rPr>
              <a:t>Click </a:t>
            </a:r>
            <a:r>
              <a:rPr lang="en" sz="1300">
                <a:latin typeface="Instrument Sans"/>
                <a:ea typeface="Instrument Sans"/>
                <a:cs typeface="Instrument Sans"/>
                <a:sym typeface="Instrument Sans"/>
              </a:rPr>
              <a:t>Import theme </a:t>
            </a:r>
            <a:r>
              <a:rPr b="0" lang="en" sz="1300">
                <a:latin typeface="Instrument Sans"/>
                <a:ea typeface="Instrument Sans"/>
                <a:cs typeface="Instrument Sans"/>
                <a:sym typeface="Instrument Sans"/>
              </a:rPr>
              <a:t>and find:</a:t>
            </a:r>
            <a:br>
              <a:rPr b="0" lang="en" sz="1300">
                <a:latin typeface="Instrument Sans"/>
                <a:ea typeface="Instrument Sans"/>
                <a:cs typeface="Instrument Sans"/>
                <a:sym typeface="Instrument Sans"/>
              </a:rPr>
            </a:br>
            <a:r>
              <a:rPr b="0" lang="en" sz="1000">
                <a:latin typeface="Instrument Sans"/>
                <a:ea typeface="Instrument Sans"/>
                <a:cs typeface="Instrument Sans"/>
                <a:sym typeface="Instrument Sans"/>
              </a:rPr>
              <a:t>✅ GitGuardian Presentation (import the theme from here)</a:t>
            </a:r>
            <a:endParaRPr b="0" sz="1000">
              <a:latin typeface="Instrument Sans"/>
              <a:ea typeface="Instrument Sans"/>
              <a:cs typeface="Instrument Sans"/>
              <a:sym typeface="Instrument Sans"/>
            </a:endParaRPr>
          </a:p>
        </p:txBody>
      </p:sp>
      <p:sp>
        <p:nvSpPr>
          <p:cNvPr id="130" name="Google Shape;130;p18"/>
          <p:cNvSpPr/>
          <p:nvPr/>
        </p:nvSpPr>
        <p:spPr>
          <a:xfrm flipH="1">
            <a:off x="892675" y="2246171"/>
            <a:ext cx="438900" cy="438900"/>
          </a:xfrm>
          <a:prstGeom prst="ellipse">
            <a:avLst/>
          </a:prstGeom>
          <a:noFill/>
          <a:ln cap="flat" cmpd="sng" w="19050">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2.2</a:t>
            </a:r>
            <a:endParaRPr sz="1500">
              <a:solidFill>
                <a:schemeClr val="accent2"/>
              </a:solidFill>
              <a:latin typeface="Instrument Sans"/>
              <a:ea typeface="Instrument Sans"/>
              <a:cs typeface="Instrument Sans"/>
              <a:sym typeface="Instrument Sans"/>
            </a:endParaRPr>
          </a:p>
        </p:txBody>
      </p:sp>
      <p:sp>
        <p:nvSpPr>
          <p:cNvPr id="131" name="Google Shape;131;p18"/>
          <p:cNvSpPr/>
          <p:nvPr/>
        </p:nvSpPr>
        <p:spPr>
          <a:xfrm flipH="1">
            <a:off x="7040600" y="4238665"/>
            <a:ext cx="317100" cy="3009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solidFill>
                  <a:schemeClr val="lt1"/>
                </a:solidFill>
                <a:latin typeface="Instrument Sans"/>
                <a:ea typeface="Instrument Sans"/>
                <a:cs typeface="Instrument Sans"/>
                <a:sym typeface="Instrument Sans"/>
              </a:rPr>
              <a:t>2.2</a:t>
            </a:r>
            <a:endParaRPr sz="1100">
              <a:solidFill>
                <a:schemeClr val="lt1"/>
              </a:solidFill>
              <a:latin typeface="Instrument Sans"/>
              <a:ea typeface="Instrument Sans"/>
              <a:cs typeface="Instrument Sans"/>
              <a:sym typeface="Instrument Sans"/>
            </a:endParaRPr>
          </a:p>
        </p:txBody>
      </p:sp>
      <p:sp>
        <p:nvSpPr>
          <p:cNvPr id="132" name="Google Shape;132;p18"/>
          <p:cNvSpPr/>
          <p:nvPr/>
        </p:nvSpPr>
        <p:spPr>
          <a:xfrm>
            <a:off x="4959825" y="1995075"/>
            <a:ext cx="1221600" cy="300900"/>
          </a:xfrm>
          <a:prstGeom prst="rect">
            <a:avLst/>
          </a:prstGeom>
          <a:noFill/>
          <a:ln cap="flat" cmpd="sng" w="19050">
            <a:solidFill>
              <a:srgbClr val="B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33" name="Google Shape;133;p18"/>
          <p:cNvSpPr/>
          <p:nvPr/>
        </p:nvSpPr>
        <p:spPr>
          <a:xfrm>
            <a:off x="7362200" y="4238675"/>
            <a:ext cx="1221600" cy="300900"/>
          </a:xfrm>
          <a:prstGeom prst="rect">
            <a:avLst/>
          </a:prstGeom>
          <a:noFill/>
          <a:ln cap="flat" cmpd="sng" w="19050">
            <a:solidFill>
              <a:srgbClr val="B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63"/>
          <p:cNvSpPr/>
          <p:nvPr/>
        </p:nvSpPr>
        <p:spPr>
          <a:xfrm>
            <a:off x="8646650" y="-5700"/>
            <a:ext cx="497400" cy="5149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3"/>
              </a:solidFill>
              <a:latin typeface="Source Sans Pro"/>
              <a:ea typeface="Source Sans Pro"/>
              <a:cs typeface="Source Sans Pro"/>
              <a:sym typeface="Source Sans Pro"/>
            </a:endParaRPr>
          </a:p>
        </p:txBody>
      </p:sp>
      <p:sp>
        <p:nvSpPr>
          <p:cNvPr id="959" name="Google Shape;959;p63"/>
          <p:cNvSpPr txBox="1"/>
          <p:nvPr>
            <p:ph idx="4294967295" type="title"/>
          </p:nvPr>
        </p:nvSpPr>
        <p:spPr>
          <a:xfrm>
            <a:off x="420625" y="1179830"/>
            <a:ext cx="4890000" cy="1256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4800">
                <a:solidFill>
                  <a:schemeClr val="lt1"/>
                </a:solidFill>
              </a:rPr>
              <a:t>Some layout examples</a:t>
            </a:r>
            <a:endParaRPr sz="4800">
              <a:solidFill>
                <a:schemeClr val="lt1"/>
              </a:solidFill>
            </a:endParaRPr>
          </a:p>
        </p:txBody>
      </p:sp>
      <p:sp>
        <p:nvSpPr>
          <p:cNvPr id="960" name="Google Shape;960;p63"/>
          <p:cNvSpPr txBox="1"/>
          <p:nvPr>
            <p:ph idx="4294967295" type="subTitle"/>
          </p:nvPr>
        </p:nvSpPr>
        <p:spPr>
          <a:xfrm>
            <a:off x="420625" y="447428"/>
            <a:ext cx="5216700" cy="738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1200"/>
              </a:spcAft>
              <a:buNone/>
            </a:pPr>
            <a:r>
              <a:rPr b="1" lang="en" sz="4800">
                <a:solidFill>
                  <a:schemeClr val="accent3"/>
                </a:solidFill>
                <a:latin typeface="Funnel Display"/>
                <a:ea typeface="Funnel Display"/>
                <a:cs typeface="Funnel Display"/>
                <a:sym typeface="Funnel Display"/>
              </a:rPr>
              <a:t>01</a:t>
            </a:r>
            <a:endParaRPr b="1" sz="4800">
              <a:solidFill>
                <a:schemeClr val="accent3"/>
              </a:solidFill>
              <a:latin typeface="Funnel Display"/>
              <a:ea typeface="Funnel Display"/>
              <a:cs typeface="Funnel Display"/>
              <a:sym typeface="Funnel Display"/>
            </a:endParaRPr>
          </a:p>
        </p:txBody>
      </p:sp>
      <p:sp>
        <p:nvSpPr>
          <p:cNvPr id="961" name="Google Shape;961;p63"/>
          <p:cNvSpPr txBox="1"/>
          <p:nvPr>
            <p:ph idx="4294967295" type="title"/>
          </p:nvPr>
        </p:nvSpPr>
        <p:spPr>
          <a:xfrm>
            <a:off x="420625" y="2655850"/>
            <a:ext cx="4426500" cy="222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sz="1700">
                <a:solidFill>
                  <a:schemeClr val="accent1"/>
                </a:solidFill>
                <a:latin typeface="Instrument Sans"/>
                <a:ea typeface="Instrument Sans"/>
                <a:cs typeface="Instrument Sans"/>
                <a:sym typeface="Instrument Sans"/>
              </a:rPr>
              <a:t>Use this color throughout this section</a:t>
            </a:r>
            <a:endParaRPr b="0" sz="1700">
              <a:solidFill>
                <a:schemeClr val="accent1"/>
              </a:solidFill>
              <a:latin typeface="Instrument Sans"/>
              <a:ea typeface="Instrument Sans"/>
              <a:cs typeface="Instrument Sans"/>
              <a:sym typeface="Instrument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64"/>
          <p:cNvSpPr/>
          <p:nvPr/>
        </p:nvSpPr>
        <p:spPr>
          <a:xfrm>
            <a:off x="8646650" y="-5700"/>
            <a:ext cx="497400" cy="51492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latin typeface="Source Sans Pro"/>
              <a:ea typeface="Source Sans Pro"/>
              <a:cs typeface="Source Sans Pro"/>
              <a:sym typeface="Source Sans Pro"/>
            </a:endParaRPr>
          </a:p>
        </p:txBody>
      </p:sp>
      <p:sp>
        <p:nvSpPr>
          <p:cNvPr id="967" name="Google Shape;967;p64"/>
          <p:cNvSpPr txBox="1"/>
          <p:nvPr>
            <p:ph idx="4294967295" type="title"/>
          </p:nvPr>
        </p:nvSpPr>
        <p:spPr>
          <a:xfrm>
            <a:off x="420625" y="1179830"/>
            <a:ext cx="4890000" cy="1256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4800">
                <a:solidFill>
                  <a:schemeClr val="lt1"/>
                </a:solidFill>
              </a:rPr>
              <a:t>Some layout examples</a:t>
            </a:r>
            <a:endParaRPr sz="4800">
              <a:solidFill>
                <a:schemeClr val="lt1"/>
              </a:solidFill>
            </a:endParaRPr>
          </a:p>
        </p:txBody>
      </p:sp>
      <p:sp>
        <p:nvSpPr>
          <p:cNvPr id="968" name="Google Shape;968;p64"/>
          <p:cNvSpPr txBox="1"/>
          <p:nvPr>
            <p:ph idx="4294967295" type="subTitle"/>
          </p:nvPr>
        </p:nvSpPr>
        <p:spPr>
          <a:xfrm>
            <a:off x="420625" y="447428"/>
            <a:ext cx="5216700" cy="738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1200"/>
              </a:spcAft>
              <a:buNone/>
            </a:pPr>
            <a:r>
              <a:rPr b="1" lang="en" sz="4800">
                <a:solidFill>
                  <a:schemeClr val="accent5"/>
                </a:solidFill>
                <a:latin typeface="Funnel Display"/>
                <a:ea typeface="Funnel Display"/>
                <a:cs typeface="Funnel Display"/>
                <a:sym typeface="Funnel Display"/>
              </a:rPr>
              <a:t>01</a:t>
            </a:r>
            <a:endParaRPr b="1" sz="4800">
              <a:solidFill>
                <a:schemeClr val="accent5"/>
              </a:solidFill>
              <a:latin typeface="Funnel Display"/>
              <a:ea typeface="Funnel Display"/>
              <a:cs typeface="Funnel Display"/>
              <a:sym typeface="Funnel Display"/>
            </a:endParaRPr>
          </a:p>
        </p:txBody>
      </p:sp>
      <p:sp>
        <p:nvSpPr>
          <p:cNvPr id="969" name="Google Shape;969;p64"/>
          <p:cNvSpPr txBox="1"/>
          <p:nvPr>
            <p:ph idx="4294967295" type="title"/>
          </p:nvPr>
        </p:nvSpPr>
        <p:spPr>
          <a:xfrm>
            <a:off x="420625" y="2655850"/>
            <a:ext cx="4426500" cy="222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sz="1700">
                <a:solidFill>
                  <a:schemeClr val="accent1"/>
                </a:solidFill>
                <a:latin typeface="Instrument Sans"/>
                <a:ea typeface="Instrument Sans"/>
                <a:cs typeface="Instrument Sans"/>
                <a:sym typeface="Instrument Sans"/>
              </a:rPr>
              <a:t>Use this color throughout this section</a:t>
            </a:r>
            <a:endParaRPr b="0" sz="1700">
              <a:solidFill>
                <a:schemeClr val="accent1"/>
              </a:solidFill>
              <a:latin typeface="Instrument Sans"/>
              <a:ea typeface="Instrument Sans"/>
              <a:cs typeface="Instrument Sans"/>
              <a:sym typeface="Instrument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65"/>
          <p:cNvSpPr/>
          <p:nvPr/>
        </p:nvSpPr>
        <p:spPr>
          <a:xfrm>
            <a:off x="8646650" y="-5700"/>
            <a:ext cx="497400" cy="51492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6"/>
              </a:solidFill>
              <a:latin typeface="Source Sans Pro"/>
              <a:ea typeface="Source Sans Pro"/>
              <a:cs typeface="Source Sans Pro"/>
              <a:sym typeface="Source Sans Pro"/>
            </a:endParaRPr>
          </a:p>
        </p:txBody>
      </p:sp>
      <p:sp>
        <p:nvSpPr>
          <p:cNvPr id="975" name="Google Shape;975;p65"/>
          <p:cNvSpPr txBox="1"/>
          <p:nvPr>
            <p:ph idx="4294967295" type="title"/>
          </p:nvPr>
        </p:nvSpPr>
        <p:spPr>
          <a:xfrm>
            <a:off x="420625" y="1179830"/>
            <a:ext cx="4890000" cy="1256100"/>
          </a:xfrm>
          <a:prstGeom prst="rect">
            <a:avLst/>
          </a:prstGeom>
        </p:spPr>
        <p:txBody>
          <a:bodyPr anchorCtr="0" anchor="ctr" bIns="0" lIns="0" spcFirstLastPara="1" rIns="0" wrap="square" tIns="0">
            <a:spAutoFit/>
          </a:bodyPr>
          <a:lstStyle/>
          <a:p>
            <a:pPr indent="0" lvl="0" marL="0" rtl="0" algn="l">
              <a:spcBef>
                <a:spcPts val="0"/>
              </a:spcBef>
              <a:spcAft>
                <a:spcPts val="0"/>
              </a:spcAft>
              <a:buNone/>
            </a:pPr>
            <a:r>
              <a:rPr lang="en" sz="4800">
                <a:solidFill>
                  <a:schemeClr val="lt1"/>
                </a:solidFill>
              </a:rPr>
              <a:t>Some layout examples</a:t>
            </a:r>
            <a:endParaRPr sz="4800">
              <a:solidFill>
                <a:schemeClr val="lt1"/>
              </a:solidFill>
            </a:endParaRPr>
          </a:p>
        </p:txBody>
      </p:sp>
      <p:sp>
        <p:nvSpPr>
          <p:cNvPr id="976" name="Google Shape;976;p65"/>
          <p:cNvSpPr txBox="1"/>
          <p:nvPr>
            <p:ph idx="4294967295" type="subTitle"/>
          </p:nvPr>
        </p:nvSpPr>
        <p:spPr>
          <a:xfrm>
            <a:off x="420625" y="447428"/>
            <a:ext cx="5216700" cy="738900"/>
          </a:xfrm>
          <a:prstGeom prst="rect">
            <a:avLst/>
          </a:prstGeom>
          <a:noFill/>
          <a:ln>
            <a:noFill/>
          </a:ln>
        </p:spPr>
        <p:txBody>
          <a:bodyPr anchorCtr="0" anchor="ctr" bIns="0" lIns="0" spcFirstLastPara="1" rIns="0" wrap="square" tIns="0">
            <a:spAutoFit/>
          </a:bodyPr>
          <a:lstStyle/>
          <a:p>
            <a:pPr indent="0" lvl="0" marL="0" rtl="0" algn="l">
              <a:spcBef>
                <a:spcPts val="0"/>
              </a:spcBef>
              <a:spcAft>
                <a:spcPts val="1200"/>
              </a:spcAft>
              <a:buNone/>
            </a:pPr>
            <a:r>
              <a:rPr b="1" lang="en" sz="4800">
                <a:solidFill>
                  <a:schemeClr val="accent6"/>
                </a:solidFill>
                <a:latin typeface="Funnel Display"/>
                <a:ea typeface="Funnel Display"/>
                <a:cs typeface="Funnel Display"/>
                <a:sym typeface="Funnel Display"/>
              </a:rPr>
              <a:t>01</a:t>
            </a:r>
            <a:endParaRPr b="1" sz="4800">
              <a:solidFill>
                <a:schemeClr val="accent6"/>
              </a:solidFill>
              <a:latin typeface="Funnel Display"/>
              <a:ea typeface="Funnel Display"/>
              <a:cs typeface="Funnel Display"/>
              <a:sym typeface="Funnel Display"/>
            </a:endParaRPr>
          </a:p>
        </p:txBody>
      </p:sp>
      <p:sp>
        <p:nvSpPr>
          <p:cNvPr id="977" name="Google Shape;977;p65"/>
          <p:cNvSpPr txBox="1"/>
          <p:nvPr>
            <p:ph idx="4294967295" type="title"/>
          </p:nvPr>
        </p:nvSpPr>
        <p:spPr>
          <a:xfrm>
            <a:off x="420625" y="2655850"/>
            <a:ext cx="4426500" cy="222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sz="1700">
                <a:solidFill>
                  <a:schemeClr val="accent1"/>
                </a:solidFill>
                <a:latin typeface="Instrument Sans"/>
                <a:ea typeface="Instrument Sans"/>
                <a:cs typeface="Instrument Sans"/>
                <a:sym typeface="Instrument Sans"/>
              </a:rPr>
              <a:t>Use this color throughout this section</a:t>
            </a:r>
            <a:endParaRPr b="0" sz="1700">
              <a:solidFill>
                <a:schemeClr val="accent1"/>
              </a:solidFill>
              <a:latin typeface="Instrument Sans"/>
              <a:ea typeface="Instrument Sans"/>
              <a:cs typeface="Instrument Sans"/>
              <a:sym typeface="Instrument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66"/>
          <p:cNvSpPr txBox="1"/>
          <p:nvPr>
            <p:ph type="title"/>
          </p:nvPr>
        </p:nvSpPr>
        <p:spPr>
          <a:xfrm>
            <a:off x="304775" y="499875"/>
            <a:ext cx="76389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a:t>Security </a:t>
            </a:r>
            <a:r>
              <a:rPr b="0" lang="en">
                <a:latin typeface="Source Sans Pro"/>
                <a:ea typeface="Source Sans Pro"/>
                <a:cs typeface="Source Sans Pro"/>
                <a:sym typeface="Source Sans Pro"/>
              </a:rPr>
              <a:t>in, of, and around</a:t>
            </a:r>
            <a:r>
              <a:rPr b="0" lang="en"/>
              <a:t> the software delivery pipeline  </a:t>
            </a:r>
            <a:endParaRPr b="0"/>
          </a:p>
        </p:txBody>
      </p:sp>
      <p:sp>
        <p:nvSpPr>
          <p:cNvPr id="983" name="Google Shape;983;p66"/>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WITH THE GITGUARDIAN PLATFORM</a:t>
            </a:r>
            <a:endParaRPr/>
          </a:p>
        </p:txBody>
      </p:sp>
      <p:sp>
        <p:nvSpPr>
          <p:cNvPr id="984" name="Google Shape;984;p66"/>
          <p:cNvSpPr txBox="1"/>
          <p:nvPr/>
        </p:nvSpPr>
        <p:spPr>
          <a:xfrm>
            <a:off x="850450" y="1450150"/>
            <a:ext cx="2331600" cy="3116700"/>
          </a:xfrm>
          <a:prstGeom prst="rect">
            <a:avLst/>
          </a:prstGeom>
          <a:solidFill>
            <a:schemeClr val="lt1"/>
          </a:solidFill>
          <a:ln cap="flat" cmpd="sng" w="9525">
            <a:solidFill>
              <a:schemeClr val="accent4"/>
            </a:solidFill>
            <a:prstDash val="solid"/>
            <a:round/>
            <a:headEnd len="sm" w="sm" type="none"/>
            <a:tailEnd len="sm" w="sm" type="none"/>
          </a:ln>
          <a:effectLst>
            <a:outerShdw blurRad="142875" rotWithShape="0" algn="bl">
              <a:srgbClr val="000000">
                <a:alpha val="20000"/>
              </a:srgbClr>
            </a:outerShdw>
          </a:effectLst>
        </p:spPr>
        <p:txBody>
          <a:bodyPr anchorCtr="0" anchor="b" bIns="274300" lIns="137150" spcFirstLastPara="1" rIns="182875" wrap="square" tIns="1508750">
            <a:spAutoFit/>
          </a:bodyPr>
          <a:lstStyle/>
          <a:p>
            <a:pPr indent="0" lvl="0" marL="0" rtl="0" algn="l">
              <a:lnSpc>
                <a:spcPct val="85000"/>
              </a:lnSpc>
              <a:spcBef>
                <a:spcPts val="0"/>
              </a:spcBef>
              <a:spcAft>
                <a:spcPts val="0"/>
              </a:spcAft>
              <a:buClr>
                <a:srgbClr val="000000"/>
              </a:buClr>
              <a:buSzPts val="1100"/>
              <a:buFont typeface="Arial"/>
              <a:buNone/>
            </a:pPr>
            <a:r>
              <a:rPr b="1" lang="en" sz="1300">
                <a:solidFill>
                  <a:schemeClr val="dk1"/>
                </a:solidFill>
                <a:latin typeface="Instrument Sans"/>
                <a:ea typeface="Instrument Sans"/>
                <a:cs typeface="Instrument Sans"/>
                <a:sym typeface="Instrument Sans"/>
              </a:rPr>
              <a:t>GitGuardian</a:t>
            </a:r>
            <a:br>
              <a:rPr b="1" lang="en" sz="1300">
                <a:solidFill>
                  <a:schemeClr val="dk1"/>
                </a:solidFill>
                <a:latin typeface="Instrument Sans"/>
                <a:ea typeface="Instrument Sans"/>
                <a:cs typeface="Instrument Sans"/>
                <a:sym typeface="Instrument Sans"/>
              </a:rPr>
            </a:br>
            <a:r>
              <a:rPr b="1" lang="en" sz="1300">
                <a:solidFill>
                  <a:schemeClr val="dk1"/>
                </a:solidFill>
                <a:latin typeface="Instrument Sans"/>
                <a:ea typeface="Instrument Sans"/>
                <a:cs typeface="Instrument Sans"/>
                <a:sym typeface="Instrument Sans"/>
              </a:rPr>
              <a:t>Internal Secrets Monitoring</a:t>
            </a:r>
            <a:endParaRPr b="1" sz="1300">
              <a:solidFill>
                <a:schemeClr val="dk1"/>
              </a:solidFill>
              <a:latin typeface="Instrument Sans"/>
              <a:ea typeface="Instrument Sans"/>
              <a:cs typeface="Instrument Sans"/>
              <a:sym typeface="Instrument Sans"/>
            </a:endParaRPr>
          </a:p>
          <a:p>
            <a:pPr indent="0" lvl="0" marL="0" rtl="0" algn="l">
              <a:lnSpc>
                <a:spcPct val="100000"/>
              </a:lnSpc>
              <a:spcBef>
                <a:spcPts val="1000"/>
              </a:spcBef>
              <a:spcAft>
                <a:spcPts val="0"/>
              </a:spcAft>
              <a:buNone/>
            </a:pPr>
            <a:r>
              <a:rPr lang="en" sz="1100">
                <a:solidFill>
                  <a:schemeClr val="dk2"/>
                </a:solidFill>
                <a:latin typeface="Instrument Sans"/>
                <a:ea typeface="Instrument Sans"/>
                <a:cs typeface="Instrument Sans"/>
                <a:sym typeface="Instrument Sans"/>
              </a:rPr>
              <a:t>Find and fix hardcoded secrets at every step of the software dev lifecycle and reduce exposure risk.</a:t>
            </a:r>
            <a:endParaRPr sz="1100">
              <a:solidFill>
                <a:schemeClr val="dk2"/>
              </a:solidFill>
              <a:latin typeface="Instrument Sans"/>
              <a:ea typeface="Instrument Sans"/>
              <a:cs typeface="Instrument Sans"/>
              <a:sym typeface="Instrument Sans"/>
            </a:endParaRPr>
          </a:p>
        </p:txBody>
      </p:sp>
      <p:sp>
        <p:nvSpPr>
          <p:cNvPr id="985" name="Google Shape;985;p66"/>
          <p:cNvSpPr txBox="1"/>
          <p:nvPr/>
        </p:nvSpPr>
        <p:spPr>
          <a:xfrm>
            <a:off x="3529750" y="1450150"/>
            <a:ext cx="2331600" cy="3115800"/>
          </a:xfrm>
          <a:prstGeom prst="rect">
            <a:avLst/>
          </a:prstGeom>
          <a:solidFill>
            <a:schemeClr val="lt1"/>
          </a:solidFill>
          <a:ln cap="flat" cmpd="sng" w="9525">
            <a:solidFill>
              <a:schemeClr val="accent1"/>
            </a:solidFill>
            <a:prstDash val="solid"/>
            <a:round/>
            <a:headEnd len="sm" w="sm" type="none"/>
            <a:tailEnd len="sm" w="sm" type="none"/>
          </a:ln>
          <a:effectLst>
            <a:outerShdw blurRad="142875" rotWithShape="0" algn="bl">
              <a:srgbClr val="000000">
                <a:alpha val="20000"/>
              </a:srgbClr>
            </a:outerShdw>
          </a:effectLst>
        </p:spPr>
        <p:txBody>
          <a:bodyPr anchorCtr="0" anchor="b" bIns="274300" lIns="137150" spcFirstLastPara="1" rIns="182875" wrap="square" tIns="1508750">
            <a:spAutoFit/>
          </a:bodyPr>
          <a:lstStyle/>
          <a:p>
            <a:pPr indent="0" lvl="0" marL="0" rtl="0" algn="l">
              <a:lnSpc>
                <a:spcPct val="85000"/>
              </a:lnSpc>
              <a:spcBef>
                <a:spcPts val="0"/>
              </a:spcBef>
              <a:spcAft>
                <a:spcPts val="0"/>
              </a:spcAft>
              <a:buNone/>
            </a:pPr>
            <a:r>
              <a:rPr b="1" lang="en" sz="1300">
                <a:solidFill>
                  <a:schemeClr val="dk1"/>
                </a:solidFill>
                <a:latin typeface="Instrument Sans"/>
                <a:ea typeface="Instrument Sans"/>
                <a:cs typeface="Instrument Sans"/>
                <a:sym typeface="Instrument Sans"/>
              </a:rPr>
              <a:t>GitGuardian</a:t>
            </a:r>
            <a:br>
              <a:rPr b="1" lang="en" sz="1300">
                <a:solidFill>
                  <a:schemeClr val="dk1"/>
                </a:solidFill>
                <a:latin typeface="Instrument Sans"/>
                <a:ea typeface="Instrument Sans"/>
                <a:cs typeface="Instrument Sans"/>
                <a:sym typeface="Instrument Sans"/>
              </a:rPr>
            </a:br>
            <a:r>
              <a:rPr b="1" lang="en" sz="1300">
                <a:solidFill>
                  <a:schemeClr val="dk1"/>
                </a:solidFill>
                <a:latin typeface="Instrument Sans"/>
                <a:ea typeface="Instrument Sans"/>
                <a:cs typeface="Instrument Sans"/>
                <a:sym typeface="Instrument Sans"/>
              </a:rPr>
              <a:t>Infra-as-Code Security</a:t>
            </a:r>
            <a:endParaRPr b="1" sz="1300">
              <a:solidFill>
                <a:schemeClr val="dk1"/>
              </a:solidFill>
              <a:latin typeface="Instrument Sans"/>
              <a:ea typeface="Instrument Sans"/>
              <a:cs typeface="Instrument Sans"/>
              <a:sym typeface="Instrument Sans"/>
            </a:endParaRPr>
          </a:p>
          <a:p>
            <a:pPr indent="0" lvl="0" marL="0" rtl="0" algn="l">
              <a:lnSpc>
                <a:spcPct val="100000"/>
              </a:lnSpc>
              <a:spcBef>
                <a:spcPts val="1000"/>
              </a:spcBef>
              <a:spcAft>
                <a:spcPts val="0"/>
              </a:spcAft>
              <a:buNone/>
            </a:pPr>
            <a:r>
              <a:rPr lang="en" sz="1100">
                <a:solidFill>
                  <a:schemeClr val="dk2"/>
                </a:solidFill>
                <a:latin typeface="Instrument Sans"/>
                <a:ea typeface="Instrument Sans"/>
                <a:cs typeface="Instrument Sans"/>
                <a:sym typeface="Instrument Sans"/>
              </a:rPr>
              <a:t>Find and fix 100+ IaC security misconfigurations before they reach your cloud.</a:t>
            </a:r>
            <a:endParaRPr sz="11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sz="11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sz="1100">
              <a:solidFill>
                <a:schemeClr val="dk2"/>
              </a:solidFill>
              <a:latin typeface="Instrument Sans"/>
              <a:ea typeface="Instrument Sans"/>
              <a:cs typeface="Instrument Sans"/>
              <a:sym typeface="Instrument Sans"/>
            </a:endParaRPr>
          </a:p>
        </p:txBody>
      </p:sp>
      <p:sp>
        <p:nvSpPr>
          <p:cNvPr id="986" name="Google Shape;986;p66"/>
          <p:cNvSpPr txBox="1"/>
          <p:nvPr/>
        </p:nvSpPr>
        <p:spPr>
          <a:xfrm>
            <a:off x="6209050" y="1450150"/>
            <a:ext cx="2331600" cy="3115800"/>
          </a:xfrm>
          <a:prstGeom prst="rect">
            <a:avLst/>
          </a:prstGeom>
          <a:solidFill>
            <a:schemeClr val="lt1"/>
          </a:solidFill>
          <a:ln cap="flat" cmpd="sng" w="9525">
            <a:solidFill>
              <a:schemeClr val="accent6"/>
            </a:solidFill>
            <a:prstDash val="solid"/>
            <a:round/>
            <a:headEnd len="sm" w="sm" type="none"/>
            <a:tailEnd len="sm" w="sm" type="none"/>
          </a:ln>
          <a:effectLst>
            <a:outerShdw blurRad="142875" rotWithShape="0" algn="bl">
              <a:srgbClr val="000000">
                <a:alpha val="20000"/>
              </a:srgbClr>
            </a:outerShdw>
          </a:effectLst>
        </p:spPr>
        <p:txBody>
          <a:bodyPr anchorCtr="0" anchor="b" bIns="274300" lIns="137150" spcFirstLastPara="1" rIns="182875" wrap="square" tIns="1508750">
            <a:spAutoFit/>
          </a:bodyPr>
          <a:lstStyle/>
          <a:p>
            <a:pPr indent="0" lvl="0" marL="0" rtl="0" algn="l">
              <a:lnSpc>
                <a:spcPct val="85000"/>
              </a:lnSpc>
              <a:spcBef>
                <a:spcPts val="0"/>
              </a:spcBef>
              <a:spcAft>
                <a:spcPts val="0"/>
              </a:spcAft>
              <a:buNone/>
            </a:pPr>
            <a:r>
              <a:rPr b="1" lang="en" sz="1300">
                <a:solidFill>
                  <a:schemeClr val="dk1"/>
                </a:solidFill>
                <a:latin typeface="Instrument Sans"/>
                <a:ea typeface="Instrument Sans"/>
                <a:cs typeface="Instrument Sans"/>
                <a:sym typeface="Instrument Sans"/>
              </a:rPr>
              <a:t>GitGuardian</a:t>
            </a:r>
            <a:br>
              <a:rPr b="1" lang="en" sz="1300">
                <a:solidFill>
                  <a:schemeClr val="dk1"/>
                </a:solidFill>
                <a:latin typeface="Instrument Sans"/>
                <a:ea typeface="Instrument Sans"/>
                <a:cs typeface="Instrument Sans"/>
                <a:sym typeface="Instrument Sans"/>
              </a:rPr>
            </a:br>
            <a:r>
              <a:rPr b="1" lang="en" sz="1300">
                <a:solidFill>
                  <a:schemeClr val="dk1"/>
                </a:solidFill>
                <a:latin typeface="Instrument Sans"/>
                <a:ea typeface="Instrument Sans"/>
                <a:cs typeface="Instrument Sans"/>
                <a:sym typeface="Instrument Sans"/>
              </a:rPr>
              <a:t>Honeytoken</a:t>
            </a:r>
            <a:endParaRPr b="1" sz="1300">
              <a:solidFill>
                <a:schemeClr val="dk1"/>
              </a:solidFill>
              <a:latin typeface="Instrument Sans"/>
              <a:ea typeface="Instrument Sans"/>
              <a:cs typeface="Instrument Sans"/>
              <a:sym typeface="Instrument Sans"/>
            </a:endParaRPr>
          </a:p>
          <a:p>
            <a:pPr indent="0" lvl="0" marL="0" rtl="0" algn="l">
              <a:lnSpc>
                <a:spcPct val="100000"/>
              </a:lnSpc>
              <a:spcBef>
                <a:spcPts val="1000"/>
              </a:spcBef>
              <a:spcAft>
                <a:spcPts val="0"/>
              </a:spcAft>
              <a:buNone/>
            </a:pPr>
            <a:r>
              <a:rPr lang="en" sz="1100">
                <a:solidFill>
                  <a:schemeClr val="dk2"/>
                </a:solidFill>
                <a:latin typeface="Instrument Sans"/>
                <a:ea typeface="Instrument Sans"/>
                <a:cs typeface="Instrument Sans"/>
                <a:sym typeface="Instrument Sans"/>
              </a:rPr>
              <a:t>Create and deploy GitGuardian honeytokens to detect intrusion in your DevOps pipeline.</a:t>
            </a:r>
            <a:endParaRPr sz="11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sz="1100">
              <a:solidFill>
                <a:schemeClr val="dk2"/>
              </a:solidFill>
              <a:latin typeface="Instrument Sans"/>
              <a:ea typeface="Instrument Sans"/>
              <a:cs typeface="Instrument Sans"/>
              <a:sym typeface="Instrument Sans"/>
            </a:endParaRPr>
          </a:p>
        </p:txBody>
      </p:sp>
      <p:pic>
        <p:nvPicPr>
          <p:cNvPr id="987" name="Google Shape;987;p66"/>
          <p:cNvPicPr preferRelativeResize="0"/>
          <p:nvPr/>
        </p:nvPicPr>
        <p:blipFill>
          <a:blip r:embed="rId3">
            <a:alphaModFix/>
          </a:blip>
          <a:stretch>
            <a:fillRect/>
          </a:stretch>
        </p:blipFill>
        <p:spPr>
          <a:xfrm>
            <a:off x="3529750" y="1450150"/>
            <a:ext cx="2331600" cy="1363373"/>
          </a:xfrm>
          <a:prstGeom prst="rect">
            <a:avLst/>
          </a:prstGeom>
          <a:noFill/>
          <a:ln>
            <a:noFill/>
          </a:ln>
        </p:spPr>
      </p:pic>
      <p:pic>
        <p:nvPicPr>
          <p:cNvPr id="988" name="Google Shape;988;p66"/>
          <p:cNvPicPr preferRelativeResize="0"/>
          <p:nvPr/>
        </p:nvPicPr>
        <p:blipFill>
          <a:blip r:embed="rId4">
            <a:alphaModFix/>
          </a:blip>
          <a:stretch>
            <a:fillRect/>
          </a:stretch>
        </p:blipFill>
        <p:spPr>
          <a:xfrm>
            <a:off x="6209050" y="1450150"/>
            <a:ext cx="2331600" cy="1363374"/>
          </a:xfrm>
          <a:prstGeom prst="rect">
            <a:avLst/>
          </a:prstGeom>
          <a:noFill/>
          <a:ln>
            <a:noFill/>
          </a:ln>
        </p:spPr>
      </p:pic>
      <p:pic>
        <p:nvPicPr>
          <p:cNvPr id="989" name="Google Shape;989;p66"/>
          <p:cNvPicPr preferRelativeResize="0"/>
          <p:nvPr/>
        </p:nvPicPr>
        <p:blipFill>
          <a:blip r:embed="rId5">
            <a:alphaModFix/>
          </a:blip>
          <a:stretch>
            <a:fillRect/>
          </a:stretch>
        </p:blipFill>
        <p:spPr>
          <a:xfrm>
            <a:off x="850450" y="1450150"/>
            <a:ext cx="2331599" cy="136339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67"/>
          <p:cNvSpPr/>
          <p:nvPr/>
        </p:nvSpPr>
        <p:spPr>
          <a:xfrm>
            <a:off x="926450" y="3248991"/>
            <a:ext cx="2193000" cy="4608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Instrument Sans"/>
                <a:ea typeface="Instrument Sans"/>
                <a:cs typeface="Instrument Sans"/>
                <a:sym typeface="Instrument Sans"/>
              </a:rPr>
              <a:t>$1.4M</a:t>
            </a:r>
            <a:r>
              <a:rPr b="1" lang="en" sz="1200">
                <a:solidFill>
                  <a:schemeClr val="dk1"/>
                </a:solidFill>
                <a:latin typeface="Instrument Sans"/>
                <a:ea typeface="Instrument Sans"/>
                <a:cs typeface="Instrument Sans"/>
                <a:sym typeface="Instrument Sans"/>
              </a:rPr>
              <a:t> New ARR signed</a:t>
            </a:r>
            <a:endParaRPr b="1" sz="1200">
              <a:solidFill>
                <a:schemeClr val="dk1"/>
              </a:solidFill>
              <a:latin typeface="Instrument Sans"/>
              <a:ea typeface="Instrument Sans"/>
              <a:cs typeface="Instrument Sans"/>
              <a:sym typeface="Instrument Sans"/>
            </a:endParaRPr>
          </a:p>
        </p:txBody>
      </p:sp>
      <p:sp>
        <p:nvSpPr>
          <p:cNvPr id="995" name="Google Shape;995;p67"/>
          <p:cNvSpPr txBox="1"/>
          <p:nvPr>
            <p:ph type="title"/>
          </p:nvPr>
        </p:nvSpPr>
        <p:spPr>
          <a:xfrm>
            <a:off x="304775" y="428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Statistics</a:t>
            </a:r>
            <a:endParaRPr/>
          </a:p>
        </p:txBody>
      </p:sp>
      <p:sp>
        <p:nvSpPr>
          <p:cNvPr id="996" name="Google Shape;996;p67"/>
          <p:cNvSpPr txBox="1"/>
          <p:nvPr/>
        </p:nvSpPr>
        <p:spPr>
          <a:xfrm>
            <a:off x="926450" y="1527452"/>
            <a:ext cx="16071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E9EDF5"/>
                </a:solidFill>
                <a:latin typeface="Instrument Sans"/>
                <a:ea typeface="Instrument Sans"/>
                <a:cs typeface="Instrument Sans"/>
                <a:sym typeface="Instrument Sans"/>
              </a:rPr>
              <a:t>60</a:t>
            </a:r>
            <a:r>
              <a:rPr lang="en" sz="1200">
                <a:solidFill>
                  <a:srgbClr val="E9EDF5"/>
                </a:solidFill>
                <a:latin typeface="Instrument Sans"/>
                <a:ea typeface="Instrument Sans"/>
                <a:cs typeface="Instrument Sans"/>
                <a:sym typeface="Instrument Sans"/>
              </a:rPr>
              <a:t> </a:t>
            </a:r>
            <a:r>
              <a:rPr lang="en" sz="1000">
                <a:solidFill>
                  <a:srgbClr val="E9EDF5"/>
                </a:solidFill>
                <a:latin typeface="Instrument Sans"/>
                <a:ea typeface="Instrument Sans"/>
                <a:cs typeface="Instrument Sans"/>
                <a:sym typeface="Instrument Sans"/>
              </a:rPr>
              <a:t>New hires</a:t>
            </a:r>
            <a:endParaRPr sz="1000">
              <a:solidFill>
                <a:srgbClr val="E9EDF5"/>
              </a:solidFill>
              <a:latin typeface="Instrument Sans"/>
              <a:ea typeface="Instrument Sans"/>
              <a:cs typeface="Instrument Sans"/>
              <a:sym typeface="Instrument Sans"/>
            </a:endParaRPr>
          </a:p>
        </p:txBody>
      </p:sp>
      <p:sp>
        <p:nvSpPr>
          <p:cNvPr id="997" name="Google Shape;997;p67"/>
          <p:cNvSpPr txBox="1"/>
          <p:nvPr/>
        </p:nvSpPr>
        <p:spPr>
          <a:xfrm>
            <a:off x="926450" y="1905614"/>
            <a:ext cx="18618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E9EDF5"/>
                </a:solidFill>
                <a:latin typeface="Instrument Sans"/>
                <a:ea typeface="Instrument Sans"/>
                <a:cs typeface="Instrument Sans"/>
                <a:sym typeface="Instrument Sans"/>
              </a:rPr>
              <a:t>227</a:t>
            </a:r>
            <a:r>
              <a:rPr b="1" lang="en" sz="1600">
                <a:solidFill>
                  <a:srgbClr val="E9EDF5"/>
                </a:solidFill>
                <a:latin typeface="Instrument Sans"/>
                <a:ea typeface="Instrument Sans"/>
                <a:cs typeface="Instrument Sans"/>
                <a:sym typeface="Instrument Sans"/>
              </a:rPr>
              <a:t> </a:t>
            </a:r>
            <a:r>
              <a:rPr lang="en" sz="1000">
                <a:solidFill>
                  <a:srgbClr val="E9EDF5"/>
                </a:solidFill>
                <a:latin typeface="Instrument Sans"/>
                <a:ea typeface="Instrument Sans"/>
                <a:cs typeface="Instrument Sans"/>
                <a:sym typeface="Instrument Sans"/>
              </a:rPr>
              <a:t>Contracts reviewed</a:t>
            </a:r>
            <a:endParaRPr sz="1000">
              <a:solidFill>
                <a:srgbClr val="E9EDF5"/>
              </a:solidFill>
              <a:latin typeface="Instrument Sans"/>
              <a:ea typeface="Instrument Sans"/>
              <a:cs typeface="Instrument Sans"/>
              <a:sym typeface="Instrument Sans"/>
            </a:endParaRPr>
          </a:p>
        </p:txBody>
      </p:sp>
      <p:sp>
        <p:nvSpPr>
          <p:cNvPr id="998" name="Google Shape;998;p67"/>
          <p:cNvSpPr txBox="1"/>
          <p:nvPr/>
        </p:nvSpPr>
        <p:spPr>
          <a:xfrm>
            <a:off x="900800" y="2739964"/>
            <a:ext cx="20493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E9EDF5"/>
                </a:solidFill>
                <a:latin typeface="Instrument Sans"/>
                <a:ea typeface="Instrument Sans"/>
                <a:cs typeface="Instrument Sans"/>
                <a:sym typeface="Instrument Sans"/>
              </a:rPr>
              <a:t>22.3M</a:t>
            </a:r>
            <a:r>
              <a:rPr lang="en" sz="1200">
                <a:solidFill>
                  <a:srgbClr val="E9EDF5"/>
                </a:solidFill>
                <a:latin typeface="Instrument Sans"/>
                <a:ea typeface="Instrument Sans"/>
                <a:cs typeface="Instrument Sans"/>
                <a:sym typeface="Instrument Sans"/>
              </a:rPr>
              <a:t> </a:t>
            </a:r>
            <a:r>
              <a:rPr lang="en" sz="1000">
                <a:solidFill>
                  <a:srgbClr val="E9EDF5"/>
                </a:solidFill>
                <a:latin typeface="Instrument Sans"/>
                <a:ea typeface="Instrument Sans"/>
                <a:cs typeface="Instrument Sans"/>
                <a:sym typeface="Instrument Sans"/>
              </a:rPr>
              <a:t>New pipeline </a:t>
            </a:r>
            <a:endParaRPr sz="1000">
              <a:solidFill>
                <a:srgbClr val="E9EDF5"/>
              </a:solidFill>
              <a:latin typeface="Instrument Sans"/>
              <a:ea typeface="Instrument Sans"/>
              <a:cs typeface="Instrument Sans"/>
              <a:sym typeface="Instrument Sans"/>
            </a:endParaRPr>
          </a:p>
        </p:txBody>
      </p:sp>
      <p:sp>
        <p:nvSpPr>
          <p:cNvPr id="999" name="Google Shape;999;p67"/>
          <p:cNvSpPr txBox="1"/>
          <p:nvPr/>
        </p:nvSpPr>
        <p:spPr>
          <a:xfrm>
            <a:off x="900800" y="2361825"/>
            <a:ext cx="2049300" cy="36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700">
                <a:solidFill>
                  <a:srgbClr val="E9EDF5"/>
                </a:solidFill>
                <a:latin typeface="Instrument Sans"/>
                <a:ea typeface="Instrument Sans"/>
                <a:cs typeface="Instrument Sans"/>
                <a:sym typeface="Instrument Sans"/>
              </a:rPr>
              <a:t>1320</a:t>
            </a:r>
            <a:r>
              <a:rPr b="1" lang="en" sz="1300">
                <a:solidFill>
                  <a:srgbClr val="E9EDF5"/>
                </a:solidFill>
                <a:latin typeface="Instrument Sans"/>
                <a:ea typeface="Instrument Sans"/>
                <a:cs typeface="Instrument Sans"/>
                <a:sym typeface="Instrument Sans"/>
              </a:rPr>
              <a:t> </a:t>
            </a:r>
            <a:r>
              <a:rPr lang="en" sz="1000">
                <a:solidFill>
                  <a:srgbClr val="E9EDF5"/>
                </a:solidFill>
                <a:latin typeface="Instrument Sans"/>
                <a:ea typeface="Instrument Sans"/>
                <a:cs typeface="Instrument Sans"/>
                <a:sym typeface="Instrument Sans"/>
              </a:rPr>
              <a:t>Coffees per month </a:t>
            </a:r>
            <a:r>
              <a:rPr lang="en" sz="1000">
                <a:solidFill>
                  <a:srgbClr val="E9EDF5"/>
                </a:solidFill>
                <a:latin typeface="Instrument Sans"/>
                <a:ea typeface="Instrument Sans"/>
                <a:cs typeface="Instrument Sans"/>
                <a:sym typeface="Instrument Sans"/>
              </a:rPr>
              <a:t>☕️</a:t>
            </a:r>
            <a:endParaRPr sz="1000">
              <a:solidFill>
                <a:srgbClr val="E9EDF5"/>
              </a:solidFill>
              <a:latin typeface="Instrument Sans"/>
              <a:ea typeface="Instrument Sans"/>
              <a:cs typeface="Instrument Sans"/>
              <a:sym typeface="Instrument Sans"/>
            </a:endParaRPr>
          </a:p>
        </p:txBody>
      </p:sp>
      <p:sp>
        <p:nvSpPr>
          <p:cNvPr id="1000" name="Google Shape;1000;p67"/>
          <p:cNvSpPr/>
          <p:nvPr/>
        </p:nvSpPr>
        <p:spPr>
          <a:xfrm>
            <a:off x="4617766" y="2178475"/>
            <a:ext cx="3473400" cy="1905000"/>
          </a:xfrm>
          <a:prstGeom prst="roundRect">
            <a:avLst>
              <a:gd fmla="val 8787" name="adj"/>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1" name="Google Shape;1001;p67"/>
          <p:cNvGrpSpPr/>
          <p:nvPr/>
        </p:nvGrpSpPr>
        <p:grpSpPr>
          <a:xfrm>
            <a:off x="4648319" y="2265590"/>
            <a:ext cx="3311700" cy="1635835"/>
            <a:chOff x="959443" y="1218868"/>
            <a:chExt cx="3311700" cy="1635835"/>
          </a:xfrm>
        </p:grpSpPr>
        <p:sp>
          <p:nvSpPr>
            <p:cNvPr id="1002" name="Google Shape;1002;p67"/>
            <p:cNvSpPr txBox="1"/>
            <p:nvPr/>
          </p:nvSpPr>
          <p:spPr>
            <a:xfrm>
              <a:off x="959443" y="2131403"/>
              <a:ext cx="1607100" cy="723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E9EDF5"/>
                  </a:solidFill>
                  <a:latin typeface="Instrument Sans"/>
                  <a:ea typeface="Instrument Sans"/>
                  <a:cs typeface="Instrument Sans"/>
                  <a:sym typeface="Instrument Sans"/>
                </a:rPr>
                <a:t>&gt;30M</a:t>
              </a:r>
              <a:endParaRPr b="1" sz="2300">
                <a:solidFill>
                  <a:srgbClr val="E9EDF5"/>
                </a:solidFill>
                <a:latin typeface="Instrument Sans"/>
                <a:ea typeface="Instrument Sans"/>
                <a:cs typeface="Instrument Sans"/>
                <a:sym typeface="Instrument Sans"/>
              </a:endParaRPr>
            </a:p>
            <a:p>
              <a:pPr indent="0" lvl="0" marL="0" rtl="0" algn="ctr">
                <a:spcBef>
                  <a:spcPts val="0"/>
                </a:spcBef>
                <a:spcAft>
                  <a:spcPts val="0"/>
                </a:spcAft>
                <a:buNone/>
              </a:pPr>
              <a:r>
                <a:rPr lang="en" sz="1200">
                  <a:solidFill>
                    <a:srgbClr val="E9EDF5"/>
                  </a:solidFill>
                  <a:latin typeface="Instrument Sans"/>
                  <a:ea typeface="Instrument Sans"/>
                  <a:cs typeface="Instrument Sans"/>
                  <a:sym typeface="Instrument Sans"/>
                </a:rPr>
                <a:t>Demo Secrets</a:t>
              </a:r>
              <a:endParaRPr sz="1200">
                <a:solidFill>
                  <a:srgbClr val="E9EDF5"/>
                </a:solidFill>
                <a:latin typeface="Instrument Sans"/>
                <a:ea typeface="Instrument Sans"/>
                <a:cs typeface="Instrument Sans"/>
                <a:sym typeface="Instrument Sans"/>
              </a:endParaRPr>
            </a:p>
          </p:txBody>
        </p:sp>
        <p:sp>
          <p:nvSpPr>
            <p:cNvPr id="1003" name="Google Shape;1003;p67"/>
            <p:cNvSpPr txBox="1"/>
            <p:nvPr/>
          </p:nvSpPr>
          <p:spPr>
            <a:xfrm>
              <a:off x="2661199" y="2039003"/>
              <a:ext cx="1607100" cy="81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900">
                  <a:solidFill>
                    <a:schemeClr val="accent5"/>
                  </a:solidFill>
                  <a:latin typeface="Instrument Sans"/>
                  <a:ea typeface="Instrument Sans"/>
                  <a:cs typeface="Instrument Sans"/>
                  <a:sym typeface="Instrument Sans"/>
                </a:rPr>
                <a:t>+230%</a:t>
              </a:r>
              <a:br>
                <a:rPr lang="en" sz="1200">
                  <a:solidFill>
                    <a:schemeClr val="accent5"/>
                  </a:solidFill>
                  <a:latin typeface="Instrument Sans"/>
                  <a:ea typeface="Instrument Sans"/>
                  <a:cs typeface="Instrument Sans"/>
                  <a:sym typeface="Instrument Sans"/>
                </a:rPr>
              </a:br>
              <a:r>
                <a:rPr lang="en" sz="1200">
                  <a:solidFill>
                    <a:schemeClr val="accent5"/>
                  </a:solidFill>
                  <a:latin typeface="Instrument Sans"/>
                  <a:ea typeface="Instrument Sans"/>
                  <a:cs typeface="Instrument Sans"/>
                  <a:sym typeface="Instrument Sans"/>
                </a:rPr>
                <a:t>Most important stat</a:t>
              </a:r>
              <a:endParaRPr sz="1200">
                <a:solidFill>
                  <a:schemeClr val="accent5"/>
                </a:solidFill>
                <a:latin typeface="Instrument Sans"/>
                <a:ea typeface="Instrument Sans"/>
                <a:cs typeface="Instrument Sans"/>
                <a:sym typeface="Instrument Sans"/>
              </a:endParaRPr>
            </a:p>
          </p:txBody>
        </p:sp>
        <p:sp>
          <p:nvSpPr>
            <p:cNvPr id="1004" name="Google Shape;1004;p67"/>
            <p:cNvSpPr txBox="1"/>
            <p:nvPr/>
          </p:nvSpPr>
          <p:spPr>
            <a:xfrm>
              <a:off x="1165415" y="1386178"/>
              <a:ext cx="1195200" cy="45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E9EDF5"/>
                  </a:solidFill>
                  <a:latin typeface="Instrument Sans"/>
                  <a:ea typeface="Instrument Sans"/>
                  <a:cs typeface="Instrument Sans"/>
                  <a:sym typeface="Instrument Sans"/>
                </a:rPr>
                <a:t>+32</a:t>
              </a:r>
              <a:br>
                <a:rPr b="1" lang="en" sz="2300">
                  <a:solidFill>
                    <a:srgbClr val="E9EDF5"/>
                  </a:solidFill>
                  <a:latin typeface="Instrument Sans"/>
                  <a:ea typeface="Instrument Sans"/>
                  <a:cs typeface="Instrument Sans"/>
                  <a:sym typeface="Instrument Sans"/>
                </a:rPr>
              </a:br>
              <a:r>
                <a:rPr lang="en" sz="1000">
                  <a:solidFill>
                    <a:srgbClr val="E9EDF5"/>
                  </a:solidFill>
                  <a:latin typeface="Instrument Sans"/>
                  <a:ea typeface="Instrument Sans"/>
                  <a:cs typeface="Instrument Sans"/>
                  <a:sym typeface="Instrument Sans"/>
                </a:rPr>
                <a:t>Statistics in 2023</a:t>
              </a:r>
              <a:endParaRPr sz="1000">
                <a:solidFill>
                  <a:srgbClr val="E9EDF5"/>
                </a:solidFill>
                <a:latin typeface="Instrument Sans"/>
                <a:ea typeface="Instrument Sans"/>
                <a:cs typeface="Instrument Sans"/>
                <a:sym typeface="Instrument Sans"/>
              </a:endParaRPr>
            </a:p>
          </p:txBody>
        </p:sp>
        <p:sp>
          <p:nvSpPr>
            <p:cNvPr id="1005" name="Google Shape;1005;p67"/>
            <p:cNvSpPr txBox="1"/>
            <p:nvPr/>
          </p:nvSpPr>
          <p:spPr>
            <a:xfrm>
              <a:off x="2527843" y="1218868"/>
              <a:ext cx="1743300" cy="692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300">
                  <a:solidFill>
                    <a:srgbClr val="E9EDF5"/>
                  </a:solidFill>
                  <a:latin typeface="Instrument Sans"/>
                  <a:ea typeface="Instrument Sans"/>
                  <a:cs typeface="Instrument Sans"/>
                  <a:sym typeface="Instrument Sans"/>
                </a:rPr>
                <a:t>493,25k</a:t>
              </a:r>
              <a:endParaRPr b="1" sz="2300">
                <a:solidFill>
                  <a:srgbClr val="E9EDF5"/>
                </a:solidFill>
                <a:latin typeface="Instrument Sans"/>
                <a:ea typeface="Instrument Sans"/>
                <a:cs typeface="Instrument Sans"/>
                <a:sym typeface="Instrument Sans"/>
              </a:endParaRPr>
            </a:p>
            <a:p>
              <a:pPr indent="0" lvl="0" marL="0" rtl="0" algn="ctr">
                <a:spcBef>
                  <a:spcPts val="0"/>
                </a:spcBef>
                <a:spcAft>
                  <a:spcPts val="0"/>
                </a:spcAft>
                <a:buNone/>
              </a:pPr>
              <a:r>
                <a:rPr lang="en" sz="1000">
                  <a:solidFill>
                    <a:srgbClr val="E9EDF5"/>
                  </a:solidFill>
                  <a:latin typeface="Instrument Sans"/>
                  <a:ea typeface="Instrument Sans"/>
                  <a:cs typeface="Instrument Sans"/>
                  <a:sym typeface="Instrument Sans"/>
                </a:rPr>
                <a:t>New Downloads</a:t>
              </a:r>
              <a:endParaRPr sz="1000">
                <a:solidFill>
                  <a:srgbClr val="E9EDF5"/>
                </a:solidFill>
                <a:latin typeface="Instrument Sans"/>
                <a:ea typeface="Instrument Sans"/>
                <a:cs typeface="Instrument Sans"/>
                <a:sym typeface="Instrument Sans"/>
              </a:endParaRPr>
            </a:p>
          </p:txBody>
        </p:sp>
      </p:grpSp>
      <p:sp>
        <p:nvSpPr>
          <p:cNvPr id="1006" name="Google Shape;1006;p67"/>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03 SOME LAYOUT EXAMPLES</a:t>
            </a:r>
            <a:endParaRPr/>
          </a:p>
        </p:txBody>
      </p:sp>
      <p:pic>
        <p:nvPicPr>
          <p:cNvPr id="1007" name="Google Shape;1007;p67"/>
          <p:cNvPicPr preferRelativeResize="0"/>
          <p:nvPr/>
        </p:nvPicPr>
        <p:blipFill>
          <a:blip r:embed="rId3">
            <a:alphaModFix/>
          </a:blip>
          <a:stretch>
            <a:fillRect/>
          </a:stretch>
        </p:blipFill>
        <p:spPr>
          <a:xfrm>
            <a:off x="5454388" y="1376297"/>
            <a:ext cx="1800125" cy="560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68"/>
          <p:cNvSpPr txBox="1"/>
          <p:nvPr/>
        </p:nvSpPr>
        <p:spPr>
          <a:xfrm>
            <a:off x="1405325" y="1386125"/>
            <a:ext cx="1821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rgbClr val="FFFFFF"/>
                </a:solidFill>
                <a:latin typeface="Instrument Sans"/>
                <a:ea typeface="Instrument Sans"/>
                <a:cs typeface="Instrument Sans"/>
                <a:sym typeface="Instrument Sans"/>
              </a:rPr>
              <a:t>Launch of the Management Academy        </a:t>
            </a:r>
            <a:endParaRPr sz="1200">
              <a:solidFill>
                <a:srgbClr val="E9EDF5"/>
              </a:solidFill>
              <a:latin typeface="Instrument Sans"/>
              <a:ea typeface="Instrument Sans"/>
              <a:cs typeface="Instrument Sans"/>
              <a:sym typeface="Instrument Sans"/>
            </a:endParaRPr>
          </a:p>
        </p:txBody>
      </p:sp>
      <p:cxnSp>
        <p:nvCxnSpPr>
          <p:cNvPr id="1013" name="Google Shape;1013;p68"/>
          <p:cNvCxnSpPr/>
          <p:nvPr/>
        </p:nvCxnSpPr>
        <p:spPr>
          <a:xfrm>
            <a:off x="-75000" y="3606050"/>
            <a:ext cx="9531000" cy="0"/>
          </a:xfrm>
          <a:prstGeom prst="straightConnector1">
            <a:avLst/>
          </a:prstGeom>
          <a:noFill/>
          <a:ln cap="flat" cmpd="sng" w="19050">
            <a:solidFill>
              <a:srgbClr val="6B97FF"/>
            </a:solidFill>
            <a:prstDash val="solid"/>
            <a:round/>
            <a:headEnd len="med" w="med" type="none"/>
            <a:tailEnd len="med" w="med" type="oval"/>
          </a:ln>
        </p:spPr>
      </p:cxnSp>
      <p:sp>
        <p:nvSpPr>
          <p:cNvPr id="1014" name="Google Shape;1014;p68"/>
          <p:cNvSpPr/>
          <p:nvPr/>
        </p:nvSpPr>
        <p:spPr>
          <a:xfrm>
            <a:off x="1207152" y="3531050"/>
            <a:ext cx="150000" cy="150000"/>
          </a:xfrm>
          <a:prstGeom prst="ellipse">
            <a:avLst/>
          </a:prstGeom>
          <a:solidFill>
            <a:srgbClr val="020D26"/>
          </a:solidFill>
          <a:ln cap="flat" cmpd="sng" w="19050">
            <a:solidFill>
              <a:srgbClr val="6B9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8"/>
          <p:cNvSpPr/>
          <p:nvPr/>
        </p:nvSpPr>
        <p:spPr>
          <a:xfrm>
            <a:off x="3226607" y="3531050"/>
            <a:ext cx="150000" cy="150000"/>
          </a:xfrm>
          <a:prstGeom prst="ellipse">
            <a:avLst/>
          </a:prstGeom>
          <a:solidFill>
            <a:srgbClr val="020D26"/>
          </a:solidFill>
          <a:ln cap="flat" cmpd="sng" w="19050">
            <a:solidFill>
              <a:srgbClr val="B296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8"/>
          <p:cNvSpPr/>
          <p:nvPr/>
        </p:nvSpPr>
        <p:spPr>
          <a:xfrm>
            <a:off x="3226615" y="3531050"/>
            <a:ext cx="150000" cy="150000"/>
          </a:xfrm>
          <a:prstGeom prst="ellipse">
            <a:avLst/>
          </a:prstGeom>
          <a:solidFill>
            <a:srgbClr val="020D26"/>
          </a:solidFill>
          <a:ln cap="flat" cmpd="sng" w="19050">
            <a:solidFill>
              <a:srgbClr val="6B9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68"/>
          <p:cNvSpPr/>
          <p:nvPr/>
        </p:nvSpPr>
        <p:spPr>
          <a:xfrm>
            <a:off x="6151353" y="3531050"/>
            <a:ext cx="150000" cy="150000"/>
          </a:xfrm>
          <a:prstGeom prst="ellipse">
            <a:avLst/>
          </a:prstGeom>
          <a:solidFill>
            <a:srgbClr val="020D26"/>
          </a:solidFill>
          <a:ln cap="flat" cmpd="sng" w="19050">
            <a:solidFill>
              <a:srgbClr val="6B9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68"/>
          <p:cNvSpPr txBox="1"/>
          <p:nvPr/>
        </p:nvSpPr>
        <p:spPr>
          <a:xfrm>
            <a:off x="3409865" y="1286338"/>
            <a:ext cx="14943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rgbClr val="E9EDF5"/>
                </a:solidFill>
                <a:latin typeface="Instrument Sans"/>
                <a:ea typeface="Instrument Sans"/>
                <a:cs typeface="Instrument Sans"/>
                <a:sym typeface="Instrument Sans"/>
              </a:rPr>
              <a:t>Debt raising: $6M</a:t>
            </a:r>
            <a:endParaRPr sz="1200">
              <a:solidFill>
                <a:srgbClr val="E9EDF5"/>
              </a:solidFill>
              <a:latin typeface="Instrument Sans"/>
              <a:ea typeface="Instrument Sans"/>
              <a:cs typeface="Instrument Sans"/>
              <a:sym typeface="Instrument Sans"/>
            </a:endParaRPr>
          </a:p>
        </p:txBody>
      </p:sp>
      <p:sp>
        <p:nvSpPr>
          <p:cNvPr id="1019" name="Google Shape;1019;p68"/>
          <p:cNvSpPr txBox="1"/>
          <p:nvPr/>
        </p:nvSpPr>
        <p:spPr>
          <a:xfrm>
            <a:off x="3468850" y="1997750"/>
            <a:ext cx="1428600" cy="79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rgbClr val="E9EDF5"/>
                </a:solidFill>
                <a:latin typeface="Instrument Sans"/>
                <a:ea typeface="Instrument Sans"/>
                <a:cs typeface="Instrument Sans"/>
                <a:sym typeface="Instrument Sans"/>
              </a:rPr>
              <a:t>1st GitGuardian owned event CodeSecDays</a:t>
            </a:r>
            <a:endParaRPr sz="1200">
              <a:solidFill>
                <a:srgbClr val="E9EDF5"/>
              </a:solidFill>
              <a:latin typeface="Instrument Sans"/>
              <a:ea typeface="Instrument Sans"/>
              <a:cs typeface="Instrument Sans"/>
              <a:sym typeface="Instrument Sans"/>
            </a:endParaRPr>
          </a:p>
        </p:txBody>
      </p:sp>
      <p:sp>
        <p:nvSpPr>
          <p:cNvPr id="1020" name="Google Shape;1020;p68"/>
          <p:cNvSpPr txBox="1"/>
          <p:nvPr/>
        </p:nvSpPr>
        <p:spPr>
          <a:xfrm>
            <a:off x="6645524" y="1286338"/>
            <a:ext cx="16707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rgbClr val="E9EDF5"/>
                </a:solidFill>
                <a:latin typeface="Instrument Sans"/>
                <a:ea typeface="Instrument Sans"/>
                <a:cs typeface="Instrument Sans"/>
                <a:sym typeface="Instrument Sans"/>
              </a:rPr>
              <a:t>Boston office opening</a:t>
            </a:r>
            <a:endParaRPr sz="1200">
              <a:solidFill>
                <a:srgbClr val="E9EDF5"/>
              </a:solidFill>
              <a:latin typeface="Instrument Sans"/>
              <a:ea typeface="Instrument Sans"/>
              <a:cs typeface="Instrument Sans"/>
              <a:sym typeface="Instrument Sans"/>
            </a:endParaRPr>
          </a:p>
        </p:txBody>
      </p:sp>
      <p:sp>
        <p:nvSpPr>
          <p:cNvPr id="1021" name="Google Shape;1021;p68"/>
          <p:cNvSpPr txBox="1"/>
          <p:nvPr/>
        </p:nvSpPr>
        <p:spPr>
          <a:xfrm>
            <a:off x="803802" y="3778700"/>
            <a:ext cx="956700" cy="338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solidFill>
                  <a:srgbClr val="FFFFFF"/>
                </a:solidFill>
                <a:latin typeface="Instrument Sans"/>
                <a:ea typeface="Instrument Sans"/>
                <a:cs typeface="Instrument Sans"/>
                <a:sym typeface="Instrument Sans"/>
              </a:rPr>
              <a:t>January</a:t>
            </a:r>
            <a:endParaRPr b="1" sz="1000">
              <a:latin typeface="Instrument Sans"/>
              <a:ea typeface="Instrument Sans"/>
              <a:cs typeface="Instrument Sans"/>
              <a:sym typeface="Instrument Sans"/>
            </a:endParaRPr>
          </a:p>
        </p:txBody>
      </p:sp>
      <p:sp>
        <p:nvSpPr>
          <p:cNvPr id="1022" name="Google Shape;1022;p68"/>
          <p:cNvSpPr txBox="1"/>
          <p:nvPr/>
        </p:nvSpPr>
        <p:spPr>
          <a:xfrm>
            <a:off x="2885212" y="3778700"/>
            <a:ext cx="832800" cy="338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solidFill>
                  <a:srgbClr val="FFFFFF"/>
                </a:solidFill>
                <a:latin typeface="Instrument Sans"/>
                <a:ea typeface="Instrument Sans"/>
                <a:cs typeface="Instrument Sans"/>
                <a:sym typeface="Instrument Sans"/>
              </a:rPr>
              <a:t>May </a:t>
            </a:r>
            <a:endParaRPr b="1" sz="1000">
              <a:latin typeface="Instrument Sans"/>
              <a:ea typeface="Instrument Sans"/>
              <a:cs typeface="Instrument Sans"/>
              <a:sym typeface="Instrument Sans"/>
            </a:endParaRPr>
          </a:p>
        </p:txBody>
      </p:sp>
      <p:cxnSp>
        <p:nvCxnSpPr>
          <p:cNvPr id="1023" name="Google Shape;1023;p68"/>
          <p:cNvCxnSpPr>
            <a:stCxn id="1014" idx="0"/>
            <a:endCxn id="1012" idx="1"/>
          </p:cNvCxnSpPr>
          <p:nvPr/>
        </p:nvCxnSpPr>
        <p:spPr>
          <a:xfrm rot="-5400000">
            <a:off x="416802" y="2542400"/>
            <a:ext cx="1854000" cy="123300"/>
          </a:xfrm>
          <a:prstGeom prst="bentConnector2">
            <a:avLst/>
          </a:prstGeom>
          <a:noFill/>
          <a:ln cap="flat" cmpd="sng" w="19050">
            <a:solidFill>
              <a:srgbClr val="6B97FF"/>
            </a:solidFill>
            <a:prstDash val="solid"/>
            <a:round/>
            <a:headEnd len="med" w="med" type="none"/>
            <a:tailEnd len="med" w="med" type="none"/>
          </a:ln>
        </p:spPr>
      </p:cxnSp>
      <p:sp>
        <p:nvSpPr>
          <p:cNvPr id="1024" name="Google Shape;1024;p68"/>
          <p:cNvSpPr txBox="1"/>
          <p:nvPr/>
        </p:nvSpPr>
        <p:spPr>
          <a:xfrm>
            <a:off x="5764953" y="3778700"/>
            <a:ext cx="922800" cy="338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solidFill>
                  <a:srgbClr val="FFFFFF"/>
                </a:solidFill>
                <a:latin typeface="Instrument Sans"/>
                <a:ea typeface="Instrument Sans"/>
                <a:cs typeface="Instrument Sans"/>
                <a:sym typeface="Instrument Sans"/>
              </a:rPr>
              <a:t>August</a:t>
            </a:r>
            <a:endParaRPr b="1" sz="1000">
              <a:latin typeface="Instrument Sans"/>
              <a:ea typeface="Instrument Sans"/>
              <a:cs typeface="Instrument Sans"/>
              <a:sym typeface="Instrument Sans"/>
            </a:endParaRPr>
          </a:p>
        </p:txBody>
      </p:sp>
      <p:cxnSp>
        <p:nvCxnSpPr>
          <p:cNvPr id="1025" name="Google Shape;1025;p68"/>
          <p:cNvCxnSpPr>
            <a:stCxn id="1015" idx="0"/>
            <a:endCxn id="1018" idx="1"/>
          </p:cNvCxnSpPr>
          <p:nvPr/>
        </p:nvCxnSpPr>
        <p:spPr>
          <a:xfrm rot="-5400000">
            <a:off x="2325707" y="2446850"/>
            <a:ext cx="2060100" cy="108300"/>
          </a:xfrm>
          <a:prstGeom prst="bentConnector2">
            <a:avLst/>
          </a:prstGeom>
          <a:noFill/>
          <a:ln cap="flat" cmpd="sng" w="19050">
            <a:solidFill>
              <a:srgbClr val="6B97FF"/>
            </a:solidFill>
            <a:prstDash val="solid"/>
            <a:round/>
            <a:headEnd len="med" w="med" type="none"/>
            <a:tailEnd len="med" w="med" type="none"/>
          </a:ln>
        </p:spPr>
      </p:cxnSp>
      <p:cxnSp>
        <p:nvCxnSpPr>
          <p:cNvPr id="1026" name="Google Shape;1026;p68"/>
          <p:cNvCxnSpPr>
            <a:stCxn id="1016" idx="0"/>
            <a:endCxn id="1019" idx="1"/>
          </p:cNvCxnSpPr>
          <p:nvPr/>
        </p:nvCxnSpPr>
        <p:spPr>
          <a:xfrm rot="-5400000">
            <a:off x="2816965" y="2879300"/>
            <a:ext cx="1136400" cy="167100"/>
          </a:xfrm>
          <a:prstGeom prst="bentConnector2">
            <a:avLst/>
          </a:prstGeom>
          <a:noFill/>
          <a:ln cap="flat" cmpd="sng" w="19050">
            <a:solidFill>
              <a:srgbClr val="6B97FF"/>
            </a:solidFill>
            <a:prstDash val="solid"/>
            <a:round/>
            <a:headEnd len="med" w="med" type="none"/>
            <a:tailEnd len="med" w="med" type="none"/>
          </a:ln>
        </p:spPr>
      </p:cxnSp>
      <p:cxnSp>
        <p:nvCxnSpPr>
          <p:cNvPr id="1027" name="Google Shape;1027;p68"/>
          <p:cNvCxnSpPr>
            <a:stCxn id="1017" idx="0"/>
            <a:endCxn id="1020" idx="1"/>
          </p:cNvCxnSpPr>
          <p:nvPr/>
        </p:nvCxnSpPr>
        <p:spPr>
          <a:xfrm rot="-5400000">
            <a:off x="5458953" y="2344550"/>
            <a:ext cx="1953900" cy="419100"/>
          </a:xfrm>
          <a:prstGeom prst="bentConnector2">
            <a:avLst/>
          </a:prstGeom>
          <a:noFill/>
          <a:ln cap="flat" cmpd="sng" w="19050">
            <a:solidFill>
              <a:srgbClr val="6B97FF"/>
            </a:solidFill>
            <a:prstDash val="solid"/>
            <a:round/>
            <a:headEnd len="med" w="med" type="none"/>
            <a:tailEnd len="med" w="med" type="none"/>
          </a:ln>
        </p:spPr>
      </p:cxnSp>
      <p:sp>
        <p:nvSpPr>
          <p:cNvPr id="1028" name="Google Shape;1028;p68"/>
          <p:cNvSpPr/>
          <p:nvPr/>
        </p:nvSpPr>
        <p:spPr>
          <a:xfrm>
            <a:off x="4898807" y="3531050"/>
            <a:ext cx="150000" cy="150000"/>
          </a:xfrm>
          <a:prstGeom prst="ellipse">
            <a:avLst/>
          </a:prstGeom>
          <a:solidFill>
            <a:srgbClr val="020D26"/>
          </a:solidFill>
          <a:ln cap="flat" cmpd="sng" w="19050">
            <a:solidFill>
              <a:srgbClr val="6B9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8"/>
          <p:cNvSpPr txBox="1"/>
          <p:nvPr/>
        </p:nvSpPr>
        <p:spPr>
          <a:xfrm>
            <a:off x="5131161" y="1813200"/>
            <a:ext cx="14286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rgbClr val="E9EDF5"/>
                </a:solidFill>
                <a:latin typeface="Instrument Sans"/>
                <a:ea typeface="Instrument Sans"/>
                <a:cs typeface="Instrument Sans"/>
                <a:sym typeface="Instrument Sans"/>
              </a:rPr>
              <a:t>Building of </a:t>
            </a:r>
            <a:br>
              <a:rPr lang="en" sz="1200">
                <a:solidFill>
                  <a:srgbClr val="E9EDF5"/>
                </a:solidFill>
                <a:latin typeface="Instrument Sans"/>
                <a:ea typeface="Instrument Sans"/>
                <a:cs typeface="Instrument Sans"/>
                <a:sym typeface="Instrument Sans"/>
              </a:rPr>
            </a:br>
            <a:r>
              <a:rPr lang="en" sz="1200">
                <a:solidFill>
                  <a:srgbClr val="E9EDF5"/>
                </a:solidFill>
                <a:latin typeface="Instrument Sans"/>
                <a:ea typeface="Instrument Sans"/>
                <a:cs typeface="Instrument Sans"/>
                <a:sym typeface="Instrument Sans"/>
              </a:rPr>
              <a:t>the CS team</a:t>
            </a:r>
            <a:endParaRPr i="1" sz="1000">
              <a:solidFill>
                <a:srgbClr val="E9EDF5"/>
              </a:solidFill>
              <a:latin typeface="Instrument Sans"/>
              <a:ea typeface="Instrument Sans"/>
              <a:cs typeface="Instrument Sans"/>
              <a:sym typeface="Instrument Sans"/>
            </a:endParaRPr>
          </a:p>
        </p:txBody>
      </p:sp>
      <p:cxnSp>
        <p:nvCxnSpPr>
          <p:cNvPr id="1030" name="Google Shape;1030;p68"/>
          <p:cNvCxnSpPr>
            <a:stCxn id="1028" idx="0"/>
            <a:endCxn id="1029" idx="1"/>
          </p:cNvCxnSpPr>
          <p:nvPr/>
        </p:nvCxnSpPr>
        <p:spPr>
          <a:xfrm rot="-5400000">
            <a:off x="4339007" y="2738750"/>
            <a:ext cx="1427100" cy="157500"/>
          </a:xfrm>
          <a:prstGeom prst="bentConnector2">
            <a:avLst/>
          </a:prstGeom>
          <a:noFill/>
          <a:ln cap="flat" cmpd="sng" w="19050">
            <a:solidFill>
              <a:srgbClr val="6B97FF"/>
            </a:solidFill>
            <a:prstDash val="solid"/>
            <a:round/>
            <a:headEnd len="med" w="med" type="none"/>
            <a:tailEnd len="med" w="med" type="none"/>
          </a:ln>
        </p:spPr>
      </p:cxnSp>
      <p:sp>
        <p:nvSpPr>
          <p:cNvPr id="1031" name="Google Shape;1031;p68"/>
          <p:cNvSpPr txBox="1"/>
          <p:nvPr/>
        </p:nvSpPr>
        <p:spPr>
          <a:xfrm>
            <a:off x="7426875" y="2231850"/>
            <a:ext cx="14943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200">
                <a:solidFill>
                  <a:srgbClr val="E9EDF5"/>
                </a:solidFill>
                <a:latin typeface="Instrument Sans"/>
                <a:ea typeface="Instrument Sans"/>
                <a:cs typeface="Instrument Sans"/>
                <a:sym typeface="Instrument Sans"/>
              </a:rPr>
              <a:t>1st Customer Advisory Board</a:t>
            </a:r>
            <a:endParaRPr sz="1200">
              <a:solidFill>
                <a:srgbClr val="E9EDF5"/>
              </a:solidFill>
              <a:latin typeface="Instrument Sans"/>
              <a:ea typeface="Instrument Sans"/>
              <a:cs typeface="Instrument Sans"/>
              <a:sym typeface="Instrument Sans"/>
            </a:endParaRPr>
          </a:p>
        </p:txBody>
      </p:sp>
      <p:cxnSp>
        <p:nvCxnSpPr>
          <p:cNvPr id="1032" name="Google Shape;1032;p68"/>
          <p:cNvCxnSpPr>
            <a:stCxn id="1033" idx="0"/>
            <a:endCxn id="1031" idx="1"/>
          </p:cNvCxnSpPr>
          <p:nvPr/>
        </p:nvCxnSpPr>
        <p:spPr>
          <a:xfrm rot="-5400000">
            <a:off x="6789418" y="2893700"/>
            <a:ext cx="1008300" cy="266400"/>
          </a:xfrm>
          <a:prstGeom prst="bentConnector2">
            <a:avLst/>
          </a:prstGeom>
          <a:noFill/>
          <a:ln cap="flat" cmpd="sng" w="19050">
            <a:solidFill>
              <a:srgbClr val="6B97FF"/>
            </a:solidFill>
            <a:prstDash val="solid"/>
            <a:round/>
            <a:headEnd len="med" w="med" type="none"/>
            <a:tailEnd len="med" w="med" type="none"/>
          </a:ln>
        </p:spPr>
      </p:cxnSp>
      <p:sp>
        <p:nvSpPr>
          <p:cNvPr id="1033" name="Google Shape;1033;p68"/>
          <p:cNvSpPr/>
          <p:nvPr/>
        </p:nvSpPr>
        <p:spPr>
          <a:xfrm>
            <a:off x="7085368" y="3531050"/>
            <a:ext cx="150000" cy="150000"/>
          </a:xfrm>
          <a:prstGeom prst="ellipse">
            <a:avLst/>
          </a:prstGeom>
          <a:solidFill>
            <a:srgbClr val="020D26"/>
          </a:solidFill>
          <a:ln cap="flat" cmpd="sng" w="19050">
            <a:solidFill>
              <a:srgbClr val="6B9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8"/>
          <p:cNvSpPr txBox="1"/>
          <p:nvPr/>
        </p:nvSpPr>
        <p:spPr>
          <a:xfrm>
            <a:off x="4525574" y="3778700"/>
            <a:ext cx="832800" cy="338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solidFill>
                  <a:srgbClr val="FFFFFF"/>
                </a:solidFill>
                <a:latin typeface="Instrument Sans"/>
                <a:ea typeface="Instrument Sans"/>
                <a:cs typeface="Instrument Sans"/>
                <a:sym typeface="Instrument Sans"/>
              </a:rPr>
              <a:t>June </a:t>
            </a:r>
            <a:endParaRPr b="1" sz="1000">
              <a:latin typeface="Instrument Sans"/>
              <a:ea typeface="Instrument Sans"/>
              <a:cs typeface="Instrument Sans"/>
              <a:sym typeface="Instrument Sans"/>
            </a:endParaRPr>
          </a:p>
        </p:txBody>
      </p:sp>
      <p:sp>
        <p:nvSpPr>
          <p:cNvPr id="1035" name="Google Shape;1035;p68"/>
          <p:cNvSpPr txBox="1"/>
          <p:nvPr/>
        </p:nvSpPr>
        <p:spPr>
          <a:xfrm>
            <a:off x="6578278" y="3778700"/>
            <a:ext cx="1267500" cy="338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1200"/>
              </a:spcBef>
              <a:spcAft>
                <a:spcPts val="1200"/>
              </a:spcAft>
              <a:buNone/>
            </a:pPr>
            <a:r>
              <a:rPr b="1" lang="en" sz="1000">
                <a:solidFill>
                  <a:srgbClr val="FFFFFF"/>
                </a:solidFill>
                <a:latin typeface="Instrument Sans"/>
                <a:ea typeface="Instrument Sans"/>
                <a:cs typeface="Instrument Sans"/>
                <a:sym typeface="Instrument Sans"/>
              </a:rPr>
              <a:t>September</a:t>
            </a:r>
            <a:endParaRPr b="1" sz="1000">
              <a:latin typeface="Instrument Sans"/>
              <a:ea typeface="Instrument Sans"/>
              <a:cs typeface="Instrument Sans"/>
              <a:sym typeface="Instrument Sans"/>
            </a:endParaRPr>
          </a:p>
        </p:txBody>
      </p:sp>
      <p:sp>
        <p:nvSpPr>
          <p:cNvPr id="1036" name="Google Shape;1036;p68"/>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Timeline</a:t>
            </a:r>
            <a:endParaRPr/>
          </a:p>
        </p:txBody>
      </p:sp>
      <p:sp>
        <p:nvSpPr>
          <p:cNvPr id="1037" name="Google Shape;1037;p68"/>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03 SOME LAYOUT EXAMPLES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cxnSp>
        <p:nvCxnSpPr>
          <p:cNvPr id="1042" name="Google Shape;1042;p69"/>
          <p:cNvCxnSpPr/>
          <p:nvPr/>
        </p:nvCxnSpPr>
        <p:spPr>
          <a:xfrm>
            <a:off x="1916726" y="2730000"/>
            <a:ext cx="6765300" cy="0"/>
          </a:xfrm>
          <a:prstGeom prst="straightConnector1">
            <a:avLst/>
          </a:prstGeom>
          <a:noFill/>
          <a:ln cap="flat" cmpd="sng" w="9525">
            <a:solidFill>
              <a:schemeClr val="dk2"/>
            </a:solidFill>
            <a:prstDash val="solid"/>
            <a:round/>
            <a:headEnd len="med" w="med" type="none"/>
            <a:tailEnd len="med" w="med" type="none"/>
          </a:ln>
        </p:spPr>
      </p:cxnSp>
      <p:cxnSp>
        <p:nvCxnSpPr>
          <p:cNvPr id="1043" name="Google Shape;1043;p69"/>
          <p:cNvCxnSpPr/>
          <p:nvPr/>
        </p:nvCxnSpPr>
        <p:spPr>
          <a:xfrm>
            <a:off x="1916726" y="2425200"/>
            <a:ext cx="6765300" cy="0"/>
          </a:xfrm>
          <a:prstGeom prst="straightConnector1">
            <a:avLst/>
          </a:prstGeom>
          <a:noFill/>
          <a:ln cap="flat" cmpd="sng" w="9525">
            <a:solidFill>
              <a:schemeClr val="dk2"/>
            </a:solidFill>
            <a:prstDash val="solid"/>
            <a:round/>
            <a:headEnd len="med" w="med" type="none"/>
            <a:tailEnd len="med" w="med" type="none"/>
          </a:ln>
        </p:spPr>
      </p:cxnSp>
      <p:cxnSp>
        <p:nvCxnSpPr>
          <p:cNvPr id="1044" name="Google Shape;1044;p69"/>
          <p:cNvCxnSpPr/>
          <p:nvPr/>
        </p:nvCxnSpPr>
        <p:spPr>
          <a:xfrm>
            <a:off x="1916720" y="3699417"/>
            <a:ext cx="6765000" cy="0"/>
          </a:xfrm>
          <a:prstGeom prst="straightConnector1">
            <a:avLst/>
          </a:prstGeom>
          <a:noFill/>
          <a:ln cap="flat" cmpd="sng" w="9525">
            <a:solidFill>
              <a:schemeClr val="dk2"/>
            </a:solidFill>
            <a:prstDash val="solid"/>
            <a:round/>
            <a:headEnd len="med" w="med" type="none"/>
            <a:tailEnd len="med" w="med" type="none"/>
          </a:ln>
        </p:spPr>
      </p:cxnSp>
      <p:cxnSp>
        <p:nvCxnSpPr>
          <p:cNvPr id="1045" name="Google Shape;1045;p69"/>
          <p:cNvCxnSpPr/>
          <p:nvPr/>
        </p:nvCxnSpPr>
        <p:spPr>
          <a:xfrm>
            <a:off x="1916720" y="3388783"/>
            <a:ext cx="6765000" cy="0"/>
          </a:xfrm>
          <a:prstGeom prst="straightConnector1">
            <a:avLst/>
          </a:prstGeom>
          <a:noFill/>
          <a:ln cap="flat" cmpd="sng" w="9525">
            <a:solidFill>
              <a:schemeClr val="dk2"/>
            </a:solidFill>
            <a:prstDash val="solid"/>
            <a:round/>
            <a:headEnd len="med" w="med" type="none"/>
            <a:tailEnd len="med" w="med" type="none"/>
          </a:ln>
        </p:spPr>
      </p:cxnSp>
      <p:cxnSp>
        <p:nvCxnSpPr>
          <p:cNvPr id="1046" name="Google Shape;1046;p69"/>
          <p:cNvCxnSpPr/>
          <p:nvPr/>
        </p:nvCxnSpPr>
        <p:spPr>
          <a:xfrm>
            <a:off x="1916720" y="3078150"/>
            <a:ext cx="6765000" cy="0"/>
          </a:xfrm>
          <a:prstGeom prst="straightConnector1">
            <a:avLst/>
          </a:prstGeom>
          <a:noFill/>
          <a:ln cap="flat" cmpd="sng" w="9525">
            <a:solidFill>
              <a:schemeClr val="dk2"/>
            </a:solidFill>
            <a:prstDash val="solid"/>
            <a:round/>
            <a:headEnd len="med" w="med" type="none"/>
            <a:tailEnd len="med" w="med" type="none"/>
          </a:ln>
        </p:spPr>
      </p:cxnSp>
      <p:sp>
        <p:nvSpPr>
          <p:cNvPr id="1047" name="Google Shape;1047;p69"/>
          <p:cNvSpPr/>
          <p:nvPr/>
        </p:nvSpPr>
        <p:spPr>
          <a:xfrm>
            <a:off x="2377750" y="3884975"/>
            <a:ext cx="228300" cy="1230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4"/>
                </a:highlight>
              </a:rPr>
              <a:t>             </a:t>
            </a:r>
            <a:endParaRPr>
              <a:highlight>
                <a:schemeClr val="accent4"/>
              </a:highlight>
            </a:endParaRPr>
          </a:p>
        </p:txBody>
      </p:sp>
      <p:sp>
        <p:nvSpPr>
          <p:cNvPr id="1048" name="Google Shape;1048;p69"/>
          <p:cNvSpPr txBox="1"/>
          <p:nvPr>
            <p:ph type="title"/>
          </p:nvPr>
        </p:nvSpPr>
        <p:spPr>
          <a:xfrm>
            <a:off x="304775" y="576075"/>
            <a:ext cx="8377200" cy="287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sz="2200"/>
              <a:t>Growing GitGuardian fo</a:t>
            </a:r>
            <a:r>
              <a:rPr b="0" lang="en" sz="2200"/>
              <a:t>otprint</a:t>
            </a:r>
            <a:r>
              <a:rPr b="0" lang="en" sz="2200"/>
              <a:t> with more products and seats </a:t>
            </a:r>
            <a:endParaRPr b="0" sz="2200"/>
          </a:p>
        </p:txBody>
      </p:sp>
      <p:sp>
        <p:nvSpPr>
          <p:cNvPr id="1049" name="Google Shape;1049;p69"/>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CUSTOMER NAME</a:t>
            </a:r>
            <a:endParaRPr/>
          </a:p>
        </p:txBody>
      </p:sp>
      <p:sp>
        <p:nvSpPr>
          <p:cNvPr id="1050" name="Google Shape;1050;p69"/>
          <p:cNvSpPr txBox="1"/>
          <p:nvPr/>
        </p:nvSpPr>
        <p:spPr>
          <a:xfrm>
            <a:off x="2243434" y="4317252"/>
            <a:ext cx="803100" cy="1230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b="1" lang="en" sz="800">
                <a:solidFill>
                  <a:schemeClr val="lt2"/>
                </a:solidFill>
                <a:latin typeface="Instrument Sans"/>
                <a:ea typeface="Instrument Sans"/>
                <a:cs typeface="Instrument Sans"/>
                <a:sym typeface="Instrument Sans"/>
              </a:rPr>
              <a:t>2020</a:t>
            </a:r>
            <a:endParaRPr b="1" sz="800">
              <a:solidFill>
                <a:schemeClr val="lt2"/>
              </a:solidFill>
              <a:latin typeface="Instrument Sans"/>
              <a:ea typeface="Instrument Sans"/>
              <a:cs typeface="Instrument Sans"/>
              <a:sym typeface="Instrument Sans"/>
            </a:endParaRPr>
          </a:p>
        </p:txBody>
      </p:sp>
      <p:sp>
        <p:nvSpPr>
          <p:cNvPr id="1051" name="Google Shape;1051;p69"/>
          <p:cNvSpPr txBox="1"/>
          <p:nvPr/>
        </p:nvSpPr>
        <p:spPr>
          <a:xfrm>
            <a:off x="3407020" y="4317252"/>
            <a:ext cx="803100" cy="1230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b="1" lang="en" sz="800">
                <a:solidFill>
                  <a:schemeClr val="lt2"/>
                </a:solidFill>
                <a:latin typeface="Instrument Sans"/>
                <a:ea typeface="Instrument Sans"/>
                <a:cs typeface="Instrument Sans"/>
                <a:sym typeface="Instrument Sans"/>
              </a:rPr>
              <a:t>2021</a:t>
            </a:r>
            <a:endParaRPr b="1" sz="800">
              <a:solidFill>
                <a:schemeClr val="lt2"/>
              </a:solidFill>
              <a:latin typeface="Instrument Sans"/>
              <a:ea typeface="Instrument Sans"/>
              <a:cs typeface="Instrument Sans"/>
              <a:sym typeface="Instrument Sans"/>
            </a:endParaRPr>
          </a:p>
        </p:txBody>
      </p:sp>
      <p:pic>
        <p:nvPicPr>
          <p:cNvPr id="1052" name="Google Shape;1052;p69"/>
          <p:cNvPicPr preferRelativeResize="0"/>
          <p:nvPr/>
        </p:nvPicPr>
        <p:blipFill>
          <a:blip r:embed="rId3">
            <a:alphaModFix/>
          </a:blip>
          <a:stretch>
            <a:fillRect/>
          </a:stretch>
        </p:blipFill>
        <p:spPr>
          <a:xfrm>
            <a:off x="2415907" y="4087300"/>
            <a:ext cx="151986" cy="152700"/>
          </a:xfrm>
          <a:prstGeom prst="rect">
            <a:avLst/>
          </a:prstGeom>
          <a:noFill/>
          <a:ln>
            <a:noFill/>
          </a:ln>
        </p:spPr>
      </p:pic>
      <p:pic>
        <p:nvPicPr>
          <p:cNvPr id="1053" name="Google Shape;1053;p69"/>
          <p:cNvPicPr preferRelativeResize="0"/>
          <p:nvPr/>
        </p:nvPicPr>
        <p:blipFill>
          <a:blip r:embed="rId4">
            <a:alphaModFix/>
          </a:blip>
          <a:stretch>
            <a:fillRect/>
          </a:stretch>
        </p:blipFill>
        <p:spPr>
          <a:xfrm>
            <a:off x="2703462" y="4087300"/>
            <a:ext cx="151975" cy="152000"/>
          </a:xfrm>
          <a:prstGeom prst="rect">
            <a:avLst/>
          </a:prstGeom>
          <a:noFill/>
          <a:ln>
            <a:noFill/>
          </a:ln>
        </p:spPr>
      </p:pic>
      <p:sp>
        <p:nvSpPr>
          <p:cNvPr id="1054" name="Google Shape;1054;p69"/>
          <p:cNvSpPr txBox="1"/>
          <p:nvPr/>
        </p:nvSpPr>
        <p:spPr>
          <a:xfrm>
            <a:off x="1674670" y="3886683"/>
            <a:ext cx="596700" cy="1077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700">
                <a:solidFill>
                  <a:schemeClr val="lt1"/>
                </a:solidFill>
                <a:latin typeface="Instrument Sans"/>
                <a:ea typeface="Instrument Sans"/>
                <a:cs typeface="Instrument Sans"/>
                <a:sym typeface="Instrument Sans"/>
              </a:rPr>
              <a:t>200</a:t>
            </a:r>
            <a:endParaRPr sz="700">
              <a:solidFill>
                <a:schemeClr val="lt1"/>
              </a:solidFill>
              <a:latin typeface="Instrument Sans"/>
              <a:ea typeface="Instrument Sans"/>
              <a:cs typeface="Instrument Sans"/>
              <a:sym typeface="Instrument Sans"/>
            </a:endParaRPr>
          </a:p>
        </p:txBody>
      </p:sp>
      <p:sp>
        <p:nvSpPr>
          <p:cNvPr id="1055" name="Google Shape;1055;p69"/>
          <p:cNvSpPr/>
          <p:nvPr/>
        </p:nvSpPr>
        <p:spPr>
          <a:xfrm>
            <a:off x="844700" y="-1550428"/>
            <a:ext cx="432000" cy="432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5"/>
              </a:highlight>
            </a:endParaRPr>
          </a:p>
        </p:txBody>
      </p:sp>
      <p:pic>
        <p:nvPicPr>
          <p:cNvPr id="1056" name="Google Shape;1056;p69"/>
          <p:cNvPicPr preferRelativeResize="0"/>
          <p:nvPr/>
        </p:nvPicPr>
        <p:blipFill>
          <a:blip r:embed="rId3">
            <a:alphaModFix/>
          </a:blip>
          <a:stretch>
            <a:fillRect/>
          </a:stretch>
        </p:blipFill>
        <p:spPr>
          <a:xfrm>
            <a:off x="938698" y="-1419367"/>
            <a:ext cx="228289" cy="229328"/>
          </a:xfrm>
          <a:prstGeom prst="rect">
            <a:avLst/>
          </a:prstGeom>
          <a:noFill/>
          <a:ln>
            <a:noFill/>
          </a:ln>
        </p:spPr>
      </p:pic>
      <p:sp>
        <p:nvSpPr>
          <p:cNvPr id="1057" name="Google Shape;1057;p69"/>
          <p:cNvSpPr txBox="1"/>
          <p:nvPr/>
        </p:nvSpPr>
        <p:spPr>
          <a:xfrm>
            <a:off x="679832" y="-2238817"/>
            <a:ext cx="596700" cy="1230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lang="en" sz="800">
                <a:solidFill>
                  <a:schemeClr val="lt1"/>
                </a:solidFill>
                <a:latin typeface="Source Sans Pro"/>
                <a:ea typeface="Source Sans Pro"/>
                <a:cs typeface="Source Sans Pro"/>
                <a:sym typeface="Source Sans Pro"/>
              </a:rPr>
              <a:t>7500</a:t>
            </a:r>
            <a:endParaRPr sz="800">
              <a:solidFill>
                <a:schemeClr val="lt1"/>
              </a:solidFill>
            </a:endParaRPr>
          </a:p>
        </p:txBody>
      </p:sp>
      <p:sp>
        <p:nvSpPr>
          <p:cNvPr id="1058" name="Google Shape;1058;p69"/>
          <p:cNvSpPr/>
          <p:nvPr/>
        </p:nvSpPr>
        <p:spPr>
          <a:xfrm>
            <a:off x="379799" y="2289000"/>
            <a:ext cx="649500" cy="253500"/>
          </a:xfrm>
          <a:prstGeom prst="roundRect">
            <a:avLst>
              <a:gd fmla="val 50000" name="adj"/>
            </a:avLst>
          </a:prstGeom>
          <a:solidFill>
            <a:schemeClr val="accent2"/>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pic>
        <p:nvPicPr>
          <p:cNvPr id="1059" name="Google Shape;1059;p69"/>
          <p:cNvPicPr preferRelativeResize="0"/>
          <p:nvPr/>
        </p:nvPicPr>
        <p:blipFill>
          <a:blip r:embed="rId4">
            <a:alphaModFix/>
          </a:blip>
          <a:stretch>
            <a:fillRect/>
          </a:stretch>
        </p:blipFill>
        <p:spPr>
          <a:xfrm>
            <a:off x="455232" y="2343902"/>
            <a:ext cx="143700" cy="143700"/>
          </a:xfrm>
          <a:prstGeom prst="rect">
            <a:avLst/>
          </a:prstGeom>
          <a:noFill/>
          <a:ln>
            <a:noFill/>
          </a:ln>
        </p:spPr>
      </p:pic>
      <p:sp>
        <p:nvSpPr>
          <p:cNvPr id="1060" name="Google Shape;1060;p69"/>
          <p:cNvSpPr txBox="1"/>
          <p:nvPr/>
        </p:nvSpPr>
        <p:spPr>
          <a:xfrm>
            <a:off x="625648" y="2339400"/>
            <a:ext cx="3510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lt1"/>
                </a:solidFill>
                <a:latin typeface="Instrument Sans"/>
                <a:ea typeface="Instrument Sans"/>
                <a:cs typeface="Instrument Sans"/>
                <a:sym typeface="Instrument Sans"/>
              </a:rPr>
              <a:t>ARR</a:t>
            </a:r>
            <a:endParaRPr>
              <a:solidFill>
                <a:schemeClr val="lt1"/>
              </a:solidFill>
              <a:latin typeface="Instrument Sans"/>
              <a:ea typeface="Instrument Sans"/>
              <a:cs typeface="Instrument Sans"/>
              <a:sym typeface="Instrument Sans"/>
            </a:endParaRPr>
          </a:p>
        </p:txBody>
      </p:sp>
      <p:sp>
        <p:nvSpPr>
          <p:cNvPr id="1061" name="Google Shape;1061;p69"/>
          <p:cNvSpPr/>
          <p:nvPr/>
        </p:nvSpPr>
        <p:spPr>
          <a:xfrm>
            <a:off x="379799" y="1908000"/>
            <a:ext cx="1148700" cy="253500"/>
          </a:xfrm>
          <a:prstGeom prst="roundRect">
            <a:avLst>
              <a:gd fmla="val 50000" name="adj"/>
            </a:avLst>
          </a:prstGeom>
          <a:solidFill>
            <a:schemeClr val="accent2"/>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2" name="Google Shape;1062;p69"/>
          <p:cNvSpPr txBox="1"/>
          <p:nvPr/>
        </p:nvSpPr>
        <p:spPr>
          <a:xfrm>
            <a:off x="660723" y="1949175"/>
            <a:ext cx="8679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lt1"/>
                </a:solidFill>
                <a:latin typeface="Instrument Sans"/>
                <a:ea typeface="Instrument Sans"/>
                <a:cs typeface="Instrument Sans"/>
                <a:sym typeface="Instrument Sans"/>
              </a:rPr>
              <a:t>GPUB Seats</a:t>
            </a:r>
            <a:endParaRPr>
              <a:solidFill>
                <a:schemeClr val="lt1"/>
              </a:solidFill>
              <a:latin typeface="Instrument Sans"/>
              <a:ea typeface="Instrument Sans"/>
              <a:cs typeface="Instrument Sans"/>
              <a:sym typeface="Instrument Sans"/>
            </a:endParaRPr>
          </a:p>
        </p:txBody>
      </p:sp>
      <p:pic>
        <p:nvPicPr>
          <p:cNvPr id="1063" name="Google Shape;1063;p69"/>
          <p:cNvPicPr preferRelativeResize="0"/>
          <p:nvPr/>
        </p:nvPicPr>
        <p:blipFill>
          <a:blip r:embed="rId3">
            <a:alphaModFix/>
          </a:blip>
          <a:stretch>
            <a:fillRect/>
          </a:stretch>
        </p:blipFill>
        <p:spPr>
          <a:xfrm>
            <a:off x="471919" y="1965455"/>
            <a:ext cx="137972" cy="138600"/>
          </a:xfrm>
          <a:prstGeom prst="rect">
            <a:avLst/>
          </a:prstGeom>
          <a:noFill/>
          <a:ln>
            <a:noFill/>
          </a:ln>
        </p:spPr>
      </p:pic>
      <p:sp>
        <p:nvSpPr>
          <p:cNvPr id="1064" name="Google Shape;1064;p69"/>
          <p:cNvSpPr/>
          <p:nvPr/>
        </p:nvSpPr>
        <p:spPr>
          <a:xfrm>
            <a:off x="2665300" y="3885125"/>
            <a:ext cx="228300" cy="123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4"/>
              </a:highlight>
            </a:endParaRPr>
          </a:p>
        </p:txBody>
      </p:sp>
      <p:sp>
        <p:nvSpPr>
          <p:cNvPr id="1065" name="Google Shape;1065;p69"/>
          <p:cNvSpPr/>
          <p:nvPr/>
        </p:nvSpPr>
        <p:spPr>
          <a:xfrm>
            <a:off x="3838200" y="3325552"/>
            <a:ext cx="228300" cy="682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4"/>
              </a:highlight>
            </a:endParaRPr>
          </a:p>
        </p:txBody>
      </p:sp>
      <p:sp>
        <p:nvSpPr>
          <p:cNvPr id="1066" name="Google Shape;1066;p69"/>
          <p:cNvSpPr/>
          <p:nvPr/>
        </p:nvSpPr>
        <p:spPr>
          <a:xfrm>
            <a:off x="3544700" y="3449684"/>
            <a:ext cx="228300" cy="229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3"/>
                </a:highlight>
              </a:rPr>
              <a:t>             </a:t>
            </a:r>
            <a:endParaRPr>
              <a:highlight>
                <a:schemeClr val="accent3"/>
              </a:highlight>
            </a:endParaRPr>
          </a:p>
        </p:txBody>
      </p:sp>
      <p:sp>
        <p:nvSpPr>
          <p:cNvPr id="1067" name="Google Shape;1067;p69"/>
          <p:cNvSpPr/>
          <p:nvPr/>
        </p:nvSpPr>
        <p:spPr>
          <a:xfrm>
            <a:off x="351949" y="1527000"/>
            <a:ext cx="1322700" cy="253500"/>
          </a:xfrm>
          <a:prstGeom prst="roundRect">
            <a:avLst>
              <a:gd fmla="val 50000" name="adj"/>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068" name="Google Shape;1068;p69"/>
          <p:cNvSpPr txBox="1"/>
          <p:nvPr/>
        </p:nvSpPr>
        <p:spPr>
          <a:xfrm>
            <a:off x="632874" y="1568175"/>
            <a:ext cx="957000" cy="1527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r>
              <a:rPr lang="en" sz="1100">
                <a:solidFill>
                  <a:schemeClr val="lt1"/>
                </a:solidFill>
                <a:latin typeface="Instrument Sans"/>
                <a:ea typeface="Instrument Sans"/>
                <a:cs typeface="Instrument Sans"/>
                <a:sym typeface="Instrument Sans"/>
              </a:rPr>
              <a:t>Platform Seats</a:t>
            </a:r>
            <a:endParaRPr>
              <a:solidFill>
                <a:schemeClr val="lt1"/>
              </a:solidFill>
              <a:latin typeface="Instrument Sans"/>
              <a:ea typeface="Instrument Sans"/>
              <a:cs typeface="Instrument Sans"/>
              <a:sym typeface="Instrument Sans"/>
            </a:endParaRPr>
          </a:p>
        </p:txBody>
      </p:sp>
      <p:pic>
        <p:nvPicPr>
          <p:cNvPr id="1069" name="Google Shape;1069;p69"/>
          <p:cNvPicPr preferRelativeResize="0"/>
          <p:nvPr/>
        </p:nvPicPr>
        <p:blipFill>
          <a:blip r:embed="rId3">
            <a:alphaModFix/>
          </a:blip>
          <a:stretch>
            <a:fillRect/>
          </a:stretch>
        </p:blipFill>
        <p:spPr>
          <a:xfrm>
            <a:off x="444069" y="1584455"/>
            <a:ext cx="137972" cy="138600"/>
          </a:xfrm>
          <a:prstGeom prst="rect">
            <a:avLst/>
          </a:prstGeom>
          <a:noFill/>
          <a:ln>
            <a:noFill/>
          </a:ln>
        </p:spPr>
      </p:pic>
      <p:sp>
        <p:nvSpPr>
          <p:cNvPr id="1070" name="Google Shape;1070;p69"/>
          <p:cNvSpPr txBox="1"/>
          <p:nvPr/>
        </p:nvSpPr>
        <p:spPr>
          <a:xfrm>
            <a:off x="3241616" y="3790400"/>
            <a:ext cx="265200" cy="1077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700">
                <a:solidFill>
                  <a:schemeClr val="lt1"/>
                </a:solidFill>
                <a:latin typeface="Instrument Sans"/>
                <a:ea typeface="Instrument Sans"/>
                <a:cs typeface="Instrument Sans"/>
                <a:sym typeface="Instrument Sans"/>
              </a:rPr>
              <a:t>1100</a:t>
            </a:r>
            <a:endParaRPr sz="700">
              <a:solidFill>
                <a:schemeClr val="lt1"/>
              </a:solidFill>
              <a:latin typeface="Instrument Sans"/>
              <a:ea typeface="Instrument Sans"/>
              <a:cs typeface="Instrument Sans"/>
              <a:sym typeface="Instrument Sans"/>
            </a:endParaRPr>
          </a:p>
        </p:txBody>
      </p:sp>
      <p:sp>
        <p:nvSpPr>
          <p:cNvPr id="1071" name="Google Shape;1071;p69"/>
          <p:cNvSpPr txBox="1"/>
          <p:nvPr/>
        </p:nvSpPr>
        <p:spPr>
          <a:xfrm>
            <a:off x="3241616" y="3533004"/>
            <a:ext cx="265200" cy="1077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700">
                <a:solidFill>
                  <a:schemeClr val="lt1"/>
                </a:solidFill>
                <a:latin typeface="Instrument Sans"/>
                <a:ea typeface="Instrument Sans"/>
                <a:cs typeface="Instrument Sans"/>
                <a:sym typeface="Instrument Sans"/>
              </a:rPr>
              <a:t>450</a:t>
            </a:r>
            <a:endParaRPr sz="700">
              <a:solidFill>
                <a:schemeClr val="lt1"/>
              </a:solidFill>
              <a:latin typeface="Instrument Sans"/>
              <a:ea typeface="Instrument Sans"/>
              <a:cs typeface="Instrument Sans"/>
              <a:sym typeface="Instrument Sans"/>
            </a:endParaRPr>
          </a:p>
        </p:txBody>
      </p:sp>
      <p:pic>
        <p:nvPicPr>
          <p:cNvPr id="1072" name="Google Shape;1072;p69"/>
          <p:cNvPicPr preferRelativeResize="0"/>
          <p:nvPr/>
        </p:nvPicPr>
        <p:blipFill>
          <a:blip r:embed="rId3">
            <a:alphaModFix/>
          </a:blip>
          <a:stretch>
            <a:fillRect/>
          </a:stretch>
        </p:blipFill>
        <p:spPr>
          <a:xfrm>
            <a:off x="3588807" y="4087300"/>
            <a:ext cx="151986" cy="152700"/>
          </a:xfrm>
          <a:prstGeom prst="rect">
            <a:avLst/>
          </a:prstGeom>
          <a:noFill/>
          <a:ln>
            <a:noFill/>
          </a:ln>
        </p:spPr>
      </p:pic>
      <p:pic>
        <p:nvPicPr>
          <p:cNvPr id="1073" name="Google Shape;1073;p69"/>
          <p:cNvPicPr preferRelativeResize="0"/>
          <p:nvPr/>
        </p:nvPicPr>
        <p:blipFill>
          <a:blip r:embed="rId4">
            <a:alphaModFix/>
          </a:blip>
          <a:stretch>
            <a:fillRect/>
          </a:stretch>
        </p:blipFill>
        <p:spPr>
          <a:xfrm>
            <a:off x="3876362" y="4087300"/>
            <a:ext cx="151975" cy="152000"/>
          </a:xfrm>
          <a:prstGeom prst="rect">
            <a:avLst/>
          </a:prstGeom>
          <a:noFill/>
          <a:ln>
            <a:noFill/>
          </a:ln>
        </p:spPr>
      </p:pic>
      <p:sp>
        <p:nvSpPr>
          <p:cNvPr id="1074" name="Google Shape;1074;p69"/>
          <p:cNvSpPr txBox="1"/>
          <p:nvPr/>
        </p:nvSpPr>
        <p:spPr>
          <a:xfrm>
            <a:off x="1674245" y="3458577"/>
            <a:ext cx="779400" cy="1230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lang="en" sz="800">
                <a:solidFill>
                  <a:schemeClr val="lt1"/>
                </a:solidFill>
                <a:latin typeface="Instrument Sans"/>
                <a:ea typeface="Instrument Sans"/>
                <a:cs typeface="Instrument Sans"/>
                <a:sym typeface="Instrument Sans"/>
              </a:rPr>
              <a:t>200</a:t>
            </a:r>
            <a:endParaRPr sz="800">
              <a:solidFill>
                <a:schemeClr val="lt1"/>
              </a:solidFill>
              <a:latin typeface="Instrument Sans"/>
              <a:ea typeface="Instrument Sans"/>
              <a:cs typeface="Instrument Sans"/>
              <a:sym typeface="Instrument Sans"/>
            </a:endParaRPr>
          </a:p>
        </p:txBody>
      </p:sp>
      <p:sp>
        <p:nvSpPr>
          <p:cNvPr id="1075" name="Google Shape;1075;p69"/>
          <p:cNvSpPr txBox="1"/>
          <p:nvPr/>
        </p:nvSpPr>
        <p:spPr>
          <a:xfrm>
            <a:off x="3270748" y="2848975"/>
            <a:ext cx="432000" cy="1230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lang="en" sz="800">
                <a:solidFill>
                  <a:schemeClr val="lt1"/>
                </a:solidFill>
                <a:latin typeface="Instrument Sans"/>
                <a:ea typeface="Instrument Sans"/>
                <a:cs typeface="Instrument Sans"/>
                <a:sym typeface="Instrument Sans"/>
              </a:rPr>
              <a:t>1550</a:t>
            </a:r>
            <a:endParaRPr sz="800">
              <a:solidFill>
                <a:schemeClr val="lt1"/>
              </a:solidFill>
              <a:latin typeface="Instrument Sans"/>
              <a:ea typeface="Instrument Sans"/>
              <a:cs typeface="Instrument Sans"/>
              <a:sym typeface="Instrument Sans"/>
            </a:endParaRPr>
          </a:p>
        </p:txBody>
      </p:sp>
      <p:sp>
        <p:nvSpPr>
          <p:cNvPr id="1076" name="Google Shape;1076;p69"/>
          <p:cNvSpPr txBox="1"/>
          <p:nvPr/>
        </p:nvSpPr>
        <p:spPr>
          <a:xfrm>
            <a:off x="6087770" y="4317252"/>
            <a:ext cx="803100" cy="1230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b="1" lang="en" sz="800">
                <a:solidFill>
                  <a:schemeClr val="lt2"/>
                </a:solidFill>
                <a:latin typeface="Instrument Sans"/>
                <a:ea typeface="Instrument Sans"/>
                <a:cs typeface="Instrument Sans"/>
                <a:sym typeface="Instrument Sans"/>
              </a:rPr>
              <a:t>2023</a:t>
            </a:r>
            <a:endParaRPr b="1" sz="800">
              <a:solidFill>
                <a:schemeClr val="lt2"/>
              </a:solidFill>
              <a:latin typeface="Instrument Sans"/>
              <a:ea typeface="Instrument Sans"/>
              <a:cs typeface="Instrument Sans"/>
              <a:sym typeface="Instrument Sans"/>
            </a:endParaRPr>
          </a:p>
        </p:txBody>
      </p:sp>
      <p:sp>
        <p:nvSpPr>
          <p:cNvPr id="1077" name="Google Shape;1077;p69"/>
          <p:cNvSpPr/>
          <p:nvPr/>
        </p:nvSpPr>
        <p:spPr>
          <a:xfrm>
            <a:off x="6518950" y="1943774"/>
            <a:ext cx="228300" cy="2064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4"/>
              </a:highlight>
            </a:endParaRPr>
          </a:p>
        </p:txBody>
      </p:sp>
      <p:pic>
        <p:nvPicPr>
          <p:cNvPr id="1078" name="Google Shape;1078;p69"/>
          <p:cNvPicPr preferRelativeResize="0"/>
          <p:nvPr/>
        </p:nvPicPr>
        <p:blipFill>
          <a:blip r:embed="rId3">
            <a:alphaModFix/>
          </a:blip>
          <a:stretch>
            <a:fillRect/>
          </a:stretch>
        </p:blipFill>
        <p:spPr>
          <a:xfrm>
            <a:off x="6269557" y="4087300"/>
            <a:ext cx="151986" cy="152700"/>
          </a:xfrm>
          <a:prstGeom prst="rect">
            <a:avLst/>
          </a:prstGeom>
          <a:noFill/>
          <a:ln>
            <a:noFill/>
          </a:ln>
        </p:spPr>
      </p:pic>
      <p:pic>
        <p:nvPicPr>
          <p:cNvPr id="1079" name="Google Shape;1079;p69"/>
          <p:cNvPicPr preferRelativeResize="0"/>
          <p:nvPr/>
        </p:nvPicPr>
        <p:blipFill>
          <a:blip r:embed="rId4">
            <a:alphaModFix/>
          </a:blip>
          <a:stretch>
            <a:fillRect/>
          </a:stretch>
        </p:blipFill>
        <p:spPr>
          <a:xfrm>
            <a:off x="6557112" y="4087300"/>
            <a:ext cx="151975" cy="152000"/>
          </a:xfrm>
          <a:prstGeom prst="rect">
            <a:avLst/>
          </a:prstGeom>
          <a:noFill/>
          <a:ln>
            <a:noFill/>
          </a:ln>
        </p:spPr>
      </p:pic>
      <p:sp>
        <p:nvSpPr>
          <p:cNvPr id="1080" name="Google Shape;1080;p69"/>
          <p:cNvSpPr txBox="1"/>
          <p:nvPr/>
        </p:nvSpPr>
        <p:spPr>
          <a:xfrm>
            <a:off x="6027698" y="1782175"/>
            <a:ext cx="432000" cy="1230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lang="en" sz="800">
                <a:solidFill>
                  <a:schemeClr val="lt1"/>
                </a:solidFill>
                <a:latin typeface="Instrument Sans"/>
                <a:ea typeface="Instrument Sans"/>
                <a:cs typeface="Instrument Sans"/>
                <a:sym typeface="Instrument Sans"/>
              </a:rPr>
              <a:t>8000</a:t>
            </a:r>
            <a:endParaRPr sz="800">
              <a:solidFill>
                <a:schemeClr val="lt1"/>
              </a:solidFill>
              <a:latin typeface="Instrument Sans"/>
              <a:ea typeface="Instrument Sans"/>
              <a:cs typeface="Instrument Sans"/>
              <a:sym typeface="Instrument Sans"/>
            </a:endParaRPr>
          </a:p>
        </p:txBody>
      </p:sp>
      <p:sp>
        <p:nvSpPr>
          <p:cNvPr id="1081" name="Google Shape;1081;p69"/>
          <p:cNvSpPr/>
          <p:nvPr/>
        </p:nvSpPr>
        <p:spPr>
          <a:xfrm>
            <a:off x="3544700" y="3678877"/>
            <a:ext cx="228300" cy="329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4"/>
                </a:highlight>
              </a:rPr>
              <a:t>             </a:t>
            </a:r>
            <a:endParaRPr>
              <a:highlight>
                <a:schemeClr val="accent4"/>
              </a:highlight>
            </a:endParaRPr>
          </a:p>
        </p:txBody>
      </p:sp>
      <p:sp>
        <p:nvSpPr>
          <p:cNvPr id="1082" name="Google Shape;1082;p69"/>
          <p:cNvSpPr txBox="1"/>
          <p:nvPr/>
        </p:nvSpPr>
        <p:spPr>
          <a:xfrm>
            <a:off x="4702420" y="4317252"/>
            <a:ext cx="803100" cy="1230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b="1" lang="en" sz="800">
                <a:solidFill>
                  <a:schemeClr val="lt2"/>
                </a:solidFill>
                <a:latin typeface="Instrument Sans"/>
                <a:ea typeface="Instrument Sans"/>
                <a:cs typeface="Instrument Sans"/>
                <a:sym typeface="Instrument Sans"/>
              </a:rPr>
              <a:t>2022</a:t>
            </a:r>
            <a:endParaRPr b="1" sz="800">
              <a:solidFill>
                <a:schemeClr val="lt2"/>
              </a:solidFill>
              <a:latin typeface="Instrument Sans"/>
              <a:ea typeface="Instrument Sans"/>
              <a:cs typeface="Instrument Sans"/>
              <a:sym typeface="Instrument Sans"/>
            </a:endParaRPr>
          </a:p>
        </p:txBody>
      </p:sp>
      <p:sp>
        <p:nvSpPr>
          <p:cNvPr id="1083" name="Google Shape;1083;p69"/>
          <p:cNvSpPr/>
          <p:nvPr/>
        </p:nvSpPr>
        <p:spPr>
          <a:xfrm>
            <a:off x="5133600" y="2068988"/>
            <a:ext cx="228300" cy="1939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4"/>
              </a:highlight>
            </a:endParaRPr>
          </a:p>
        </p:txBody>
      </p:sp>
      <p:sp>
        <p:nvSpPr>
          <p:cNvPr id="1084" name="Google Shape;1084;p69"/>
          <p:cNvSpPr txBox="1"/>
          <p:nvPr/>
        </p:nvSpPr>
        <p:spPr>
          <a:xfrm>
            <a:off x="4537016" y="3180800"/>
            <a:ext cx="265200" cy="1077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700">
                <a:solidFill>
                  <a:schemeClr val="lt1"/>
                </a:solidFill>
                <a:latin typeface="Instrument Sans"/>
                <a:ea typeface="Instrument Sans"/>
                <a:cs typeface="Instrument Sans"/>
                <a:sym typeface="Instrument Sans"/>
              </a:rPr>
              <a:t>7000</a:t>
            </a:r>
            <a:endParaRPr sz="700">
              <a:solidFill>
                <a:schemeClr val="lt1"/>
              </a:solidFill>
              <a:latin typeface="Instrument Sans"/>
              <a:ea typeface="Instrument Sans"/>
              <a:cs typeface="Instrument Sans"/>
              <a:sym typeface="Instrument Sans"/>
            </a:endParaRPr>
          </a:p>
        </p:txBody>
      </p:sp>
      <p:sp>
        <p:nvSpPr>
          <p:cNvPr id="1085" name="Google Shape;1085;p69"/>
          <p:cNvSpPr txBox="1"/>
          <p:nvPr/>
        </p:nvSpPr>
        <p:spPr>
          <a:xfrm>
            <a:off x="4560300" y="2583225"/>
            <a:ext cx="265200" cy="1077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700">
                <a:solidFill>
                  <a:schemeClr val="lt1"/>
                </a:solidFill>
                <a:latin typeface="Instrument Sans"/>
                <a:ea typeface="Instrument Sans"/>
                <a:cs typeface="Instrument Sans"/>
                <a:sym typeface="Instrument Sans"/>
              </a:rPr>
              <a:t>1000</a:t>
            </a:r>
            <a:endParaRPr sz="700">
              <a:solidFill>
                <a:schemeClr val="lt1"/>
              </a:solidFill>
              <a:latin typeface="Instrument Sans"/>
              <a:ea typeface="Instrument Sans"/>
              <a:cs typeface="Instrument Sans"/>
              <a:sym typeface="Instrument Sans"/>
            </a:endParaRPr>
          </a:p>
        </p:txBody>
      </p:sp>
      <p:pic>
        <p:nvPicPr>
          <p:cNvPr id="1086" name="Google Shape;1086;p69"/>
          <p:cNvPicPr preferRelativeResize="0"/>
          <p:nvPr/>
        </p:nvPicPr>
        <p:blipFill>
          <a:blip r:embed="rId3">
            <a:alphaModFix/>
          </a:blip>
          <a:stretch>
            <a:fillRect/>
          </a:stretch>
        </p:blipFill>
        <p:spPr>
          <a:xfrm>
            <a:off x="4884207" y="4087300"/>
            <a:ext cx="151986" cy="152700"/>
          </a:xfrm>
          <a:prstGeom prst="rect">
            <a:avLst/>
          </a:prstGeom>
          <a:noFill/>
          <a:ln>
            <a:noFill/>
          </a:ln>
        </p:spPr>
      </p:pic>
      <p:pic>
        <p:nvPicPr>
          <p:cNvPr id="1087" name="Google Shape;1087;p69"/>
          <p:cNvPicPr preferRelativeResize="0"/>
          <p:nvPr/>
        </p:nvPicPr>
        <p:blipFill>
          <a:blip r:embed="rId4">
            <a:alphaModFix/>
          </a:blip>
          <a:stretch>
            <a:fillRect/>
          </a:stretch>
        </p:blipFill>
        <p:spPr>
          <a:xfrm>
            <a:off x="5171762" y="4087300"/>
            <a:ext cx="151975" cy="152000"/>
          </a:xfrm>
          <a:prstGeom prst="rect">
            <a:avLst/>
          </a:prstGeom>
          <a:noFill/>
          <a:ln>
            <a:noFill/>
          </a:ln>
        </p:spPr>
      </p:pic>
      <p:sp>
        <p:nvSpPr>
          <p:cNvPr id="1088" name="Google Shape;1088;p69"/>
          <p:cNvSpPr txBox="1"/>
          <p:nvPr/>
        </p:nvSpPr>
        <p:spPr>
          <a:xfrm>
            <a:off x="4642348" y="1858375"/>
            <a:ext cx="432000" cy="1230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lang="en" sz="800">
                <a:solidFill>
                  <a:schemeClr val="lt1"/>
                </a:solidFill>
                <a:latin typeface="Instrument Sans"/>
                <a:ea typeface="Instrument Sans"/>
                <a:cs typeface="Instrument Sans"/>
                <a:sym typeface="Instrument Sans"/>
              </a:rPr>
              <a:t>8000</a:t>
            </a:r>
            <a:endParaRPr sz="800">
              <a:solidFill>
                <a:schemeClr val="lt1"/>
              </a:solidFill>
              <a:latin typeface="Instrument Sans"/>
              <a:ea typeface="Instrument Sans"/>
              <a:cs typeface="Instrument Sans"/>
              <a:sym typeface="Instrument Sans"/>
            </a:endParaRPr>
          </a:p>
        </p:txBody>
      </p:sp>
      <p:sp>
        <p:nvSpPr>
          <p:cNvPr id="1089" name="Google Shape;1089;p69"/>
          <p:cNvSpPr/>
          <p:nvPr/>
        </p:nvSpPr>
        <p:spPr>
          <a:xfrm>
            <a:off x="4865400" y="2425198"/>
            <a:ext cx="228300" cy="43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3"/>
                </a:highlight>
              </a:rPr>
              <a:t>             </a:t>
            </a:r>
            <a:endParaRPr>
              <a:highlight>
                <a:schemeClr val="accent3"/>
              </a:highlight>
            </a:endParaRPr>
          </a:p>
        </p:txBody>
      </p:sp>
      <p:sp>
        <p:nvSpPr>
          <p:cNvPr id="1090" name="Google Shape;1090;p69"/>
          <p:cNvSpPr/>
          <p:nvPr/>
        </p:nvSpPr>
        <p:spPr>
          <a:xfrm>
            <a:off x="4865400" y="2857269"/>
            <a:ext cx="228300" cy="1149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4"/>
                </a:highlight>
              </a:rPr>
              <a:t>             </a:t>
            </a:r>
            <a:endParaRPr>
              <a:highlight>
                <a:schemeClr val="accent4"/>
              </a:highlight>
            </a:endParaRPr>
          </a:p>
        </p:txBody>
      </p:sp>
      <p:sp>
        <p:nvSpPr>
          <p:cNvPr id="1091" name="Google Shape;1091;p69"/>
          <p:cNvSpPr txBox="1"/>
          <p:nvPr/>
        </p:nvSpPr>
        <p:spPr>
          <a:xfrm>
            <a:off x="7459370" y="4317252"/>
            <a:ext cx="803100" cy="123000"/>
          </a:xfrm>
          <a:prstGeom prst="rect">
            <a:avLst/>
          </a:prstGeom>
          <a:noFill/>
          <a:ln>
            <a:noFill/>
          </a:ln>
        </p:spPr>
        <p:txBody>
          <a:bodyPr anchorCtr="0" anchor="ctr" bIns="0" lIns="0" spcFirstLastPara="1" rIns="0" wrap="square" tIns="0">
            <a:spAutoFit/>
          </a:bodyPr>
          <a:lstStyle/>
          <a:p>
            <a:pPr indent="0" lvl="0" marL="0" rtl="0" algn="ctr">
              <a:spcBef>
                <a:spcPts val="0"/>
              </a:spcBef>
              <a:spcAft>
                <a:spcPts val="0"/>
              </a:spcAft>
              <a:buNone/>
            </a:pPr>
            <a:r>
              <a:rPr b="1" lang="en" sz="800">
                <a:solidFill>
                  <a:schemeClr val="lt2"/>
                </a:solidFill>
                <a:latin typeface="Instrument Sans"/>
                <a:ea typeface="Instrument Sans"/>
                <a:cs typeface="Instrument Sans"/>
                <a:sym typeface="Instrument Sans"/>
              </a:rPr>
              <a:t>2024</a:t>
            </a:r>
            <a:endParaRPr b="1" sz="800">
              <a:solidFill>
                <a:schemeClr val="lt2"/>
              </a:solidFill>
              <a:latin typeface="Instrument Sans"/>
              <a:ea typeface="Instrument Sans"/>
              <a:cs typeface="Instrument Sans"/>
              <a:sym typeface="Instrument Sans"/>
            </a:endParaRPr>
          </a:p>
        </p:txBody>
      </p:sp>
      <p:sp>
        <p:nvSpPr>
          <p:cNvPr id="1092" name="Google Shape;1092;p69"/>
          <p:cNvSpPr/>
          <p:nvPr/>
        </p:nvSpPr>
        <p:spPr>
          <a:xfrm>
            <a:off x="7890550" y="1250726"/>
            <a:ext cx="228300" cy="2757300"/>
          </a:xfrm>
          <a:prstGeom prst="rect">
            <a:avLst/>
          </a:prstGeom>
          <a:solidFill>
            <a:srgbClr val="E9EDF5">
              <a:alpha val="25320"/>
            </a:srgbClr>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accent4"/>
              </a:highlight>
            </a:endParaRPr>
          </a:p>
        </p:txBody>
      </p:sp>
      <p:pic>
        <p:nvPicPr>
          <p:cNvPr id="1093" name="Google Shape;1093;p69"/>
          <p:cNvPicPr preferRelativeResize="0"/>
          <p:nvPr/>
        </p:nvPicPr>
        <p:blipFill>
          <a:blip r:embed="rId3">
            <a:alphaModFix/>
          </a:blip>
          <a:stretch>
            <a:fillRect/>
          </a:stretch>
        </p:blipFill>
        <p:spPr>
          <a:xfrm>
            <a:off x="7641157" y="4087300"/>
            <a:ext cx="151986" cy="152700"/>
          </a:xfrm>
          <a:prstGeom prst="rect">
            <a:avLst/>
          </a:prstGeom>
          <a:noFill/>
          <a:ln>
            <a:noFill/>
          </a:ln>
        </p:spPr>
      </p:pic>
      <p:pic>
        <p:nvPicPr>
          <p:cNvPr id="1094" name="Google Shape;1094;p69"/>
          <p:cNvPicPr preferRelativeResize="0"/>
          <p:nvPr/>
        </p:nvPicPr>
        <p:blipFill>
          <a:blip r:embed="rId4">
            <a:alphaModFix/>
          </a:blip>
          <a:stretch>
            <a:fillRect/>
          </a:stretch>
        </p:blipFill>
        <p:spPr>
          <a:xfrm>
            <a:off x="7928712" y="4087300"/>
            <a:ext cx="151975" cy="152000"/>
          </a:xfrm>
          <a:prstGeom prst="rect">
            <a:avLst/>
          </a:prstGeom>
          <a:noFill/>
          <a:ln>
            <a:noFill/>
          </a:ln>
        </p:spPr>
      </p:pic>
      <p:sp>
        <p:nvSpPr>
          <p:cNvPr id="1095" name="Google Shape;1095;p69"/>
          <p:cNvSpPr txBox="1"/>
          <p:nvPr/>
        </p:nvSpPr>
        <p:spPr>
          <a:xfrm>
            <a:off x="7391748" y="1027975"/>
            <a:ext cx="432000" cy="1230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b="1" lang="en" sz="800">
                <a:solidFill>
                  <a:schemeClr val="lt1"/>
                </a:solidFill>
                <a:latin typeface="Instrument Sans"/>
                <a:ea typeface="Instrument Sans"/>
                <a:cs typeface="Instrument Sans"/>
                <a:sym typeface="Instrument Sans"/>
              </a:rPr>
              <a:t>18000</a:t>
            </a:r>
            <a:endParaRPr sz="800">
              <a:solidFill>
                <a:schemeClr val="lt1"/>
              </a:solidFill>
              <a:latin typeface="Instrument Sans"/>
              <a:ea typeface="Instrument Sans"/>
              <a:cs typeface="Instrument Sans"/>
              <a:sym typeface="Instrument Sans"/>
            </a:endParaRPr>
          </a:p>
        </p:txBody>
      </p:sp>
      <p:sp>
        <p:nvSpPr>
          <p:cNvPr id="1096" name="Google Shape;1096;p69"/>
          <p:cNvSpPr/>
          <p:nvPr/>
        </p:nvSpPr>
        <p:spPr>
          <a:xfrm>
            <a:off x="6237000" y="2425198"/>
            <a:ext cx="228300" cy="432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3"/>
                </a:highlight>
              </a:rPr>
              <a:t>              </a:t>
            </a:r>
            <a:endParaRPr>
              <a:highlight>
                <a:schemeClr val="accent3"/>
              </a:highlight>
            </a:endParaRPr>
          </a:p>
        </p:txBody>
      </p:sp>
      <p:sp>
        <p:nvSpPr>
          <p:cNvPr id="1097" name="Google Shape;1097;p69"/>
          <p:cNvSpPr/>
          <p:nvPr/>
        </p:nvSpPr>
        <p:spPr>
          <a:xfrm>
            <a:off x="6237788" y="2858069"/>
            <a:ext cx="228300" cy="1149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4"/>
                </a:highlight>
              </a:rPr>
              <a:t>             </a:t>
            </a:r>
            <a:endParaRPr>
              <a:highlight>
                <a:schemeClr val="accent4"/>
              </a:highlight>
            </a:endParaRPr>
          </a:p>
        </p:txBody>
      </p:sp>
      <p:sp>
        <p:nvSpPr>
          <p:cNvPr id="1098" name="Google Shape;1098;p69"/>
          <p:cNvSpPr txBox="1"/>
          <p:nvPr/>
        </p:nvSpPr>
        <p:spPr>
          <a:xfrm>
            <a:off x="5908616" y="3180800"/>
            <a:ext cx="265200" cy="1077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700">
                <a:solidFill>
                  <a:schemeClr val="lt1"/>
                </a:solidFill>
                <a:latin typeface="Instrument Sans"/>
                <a:ea typeface="Instrument Sans"/>
                <a:cs typeface="Instrument Sans"/>
                <a:sym typeface="Instrument Sans"/>
              </a:rPr>
              <a:t>7000</a:t>
            </a:r>
            <a:endParaRPr sz="700">
              <a:solidFill>
                <a:schemeClr val="lt1"/>
              </a:solidFill>
              <a:latin typeface="Instrument Sans"/>
              <a:ea typeface="Instrument Sans"/>
              <a:cs typeface="Instrument Sans"/>
              <a:sym typeface="Instrument Sans"/>
            </a:endParaRPr>
          </a:p>
        </p:txBody>
      </p:sp>
      <p:sp>
        <p:nvSpPr>
          <p:cNvPr id="1099" name="Google Shape;1099;p69"/>
          <p:cNvSpPr txBox="1"/>
          <p:nvPr/>
        </p:nvSpPr>
        <p:spPr>
          <a:xfrm>
            <a:off x="5931900" y="2583225"/>
            <a:ext cx="265200" cy="1077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700">
                <a:solidFill>
                  <a:schemeClr val="lt1"/>
                </a:solidFill>
                <a:latin typeface="Instrument Sans"/>
                <a:ea typeface="Instrument Sans"/>
                <a:cs typeface="Instrument Sans"/>
                <a:sym typeface="Instrument Sans"/>
              </a:rPr>
              <a:t>1000</a:t>
            </a:r>
            <a:endParaRPr sz="700">
              <a:solidFill>
                <a:schemeClr val="lt1"/>
              </a:solidFill>
              <a:latin typeface="Instrument Sans"/>
              <a:ea typeface="Instrument Sans"/>
              <a:cs typeface="Instrument Sans"/>
              <a:sym typeface="Instrument Sans"/>
            </a:endParaRPr>
          </a:p>
        </p:txBody>
      </p:sp>
      <p:sp>
        <p:nvSpPr>
          <p:cNvPr id="1100" name="Google Shape;1100;p69"/>
          <p:cNvSpPr/>
          <p:nvPr/>
        </p:nvSpPr>
        <p:spPr>
          <a:xfrm>
            <a:off x="7608600" y="1674990"/>
            <a:ext cx="228300" cy="635400"/>
          </a:xfrm>
          <a:prstGeom prst="rect">
            <a:avLst/>
          </a:prstGeom>
          <a:solidFill>
            <a:srgbClr val="09D6B9">
              <a:alpha val="17250"/>
            </a:srgbClr>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3"/>
                </a:highlight>
              </a:rPr>
              <a:t>             </a:t>
            </a:r>
            <a:endParaRPr>
              <a:highlight>
                <a:schemeClr val="accent3"/>
              </a:highlight>
            </a:endParaRPr>
          </a:p>
        </p:txBody>
      </p:sp>
      <p:sp>
        <p:nvSpPr>
          <p:cNvPr id="1101" name="Google Shape;1101;p69"/>
          <p:cNvSpPr/>
          <p:nvPr/>
        </p:nvSpPr>
        <p:spPr>
          <a:xfrm>
            <a:off x="7608600" y="2309695"/>
            <a:ext cx="228300" cy="1689300"/>
          </a:xfrm>
          <a:prstGeom prst="rect">
            <a:avLst/>
          </a:prstGeom>
          <a:solidFill>
            <a:srgbClr val="6B97FF">
              <a:alpha val="10050"/>
            </a:srgbClr>
          </a:solidFill>
          <a:ln cap="flat" cmpd="sng" w="9525">
            <a:solidFill>
              <a:srgbClr val="6B9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highlight>
                  <a:schemeClr val="accent4"/>
                </a:highlight>
              </a:rPr>
              <a:t>             </a:t>
            </a:r>
            <a:endParaRPr>
              <a:highlight>
                <a:schemeClr val="accent4"/>
              </a:highlight>
            </a:endParaRPr>
          </a:p>
        </p:txBody>
      </p:sp>
      <p:sp>
        <p:nvSpPr>
          <p:cNvPr id="1102" name="Google Shape;1102;p69"/>
          <p:cNvSpPr txBox="1"/>
          <p:nvPr/>
        </p:nvSpPr>
        <p:spPr>
          <a:xfrm>
            <a:off x="7289741" y="2850225"/>
            <a:ext cx="265200" cy="2154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700">
                <a:solidFill>
                  <a:schemeClr val="lt1"/>
                </a:solidFill>
                <a:latin typeface="Instrument Sans"/>
                <a:ea typeface="Instrument Sans"/>
                <a:cs typeface="Instrument Sans"/>
                <a:sym typeface="Instrument Sans"/>
              </a:rPr>
              <a:t>18000</a:t>
            </a:r>
            <a:endParaRPr sz="700">
              <a:solidFill>
                <a:schemeClr val="lt1"/>
              </a:solidFill>
              <a:latin typeface="Instrument Sans"/>
              <a:ea typeface="Instrument Sans"/>
              <a:cs typeface="Instrument Sans"/>
              <a:sym typeface="Instrument Sans"/>
            </a:endParaRPr>
          </a:p>
        </p:txBody>
      </p:sp>
      <p:sp>
        <p:nvSpPr>
          <p:cNvPr id="1103" name="Google Shape;1103;p69"/>
          <p:cNvSpPr txBox="1"/>
          <p:nvPr/>
        </p:nvSpPr>
        <p:spPr>
          <a:xfrm>
            <a:off x="7289750" y="1997038"/>
            <a:ext cx="265200" cy="107700"/>
          </a:xfrm>
          <a:prstGeom prst="rect">
            <a:avLst/>
          </a:prstGeom>
          <a:noFill/>
          <a:ln>
            <a:noFill/>
          </a:ln>
        </p:spPr>
        <p:txBody>
          <a:bodyPr anchorCtr="0" anchor="t" bIns="0" lIns="0" spcFirstLastPara="1" rIns="0" wrap="square" tIns="0">
            <a:spAutoFit/>
          </a:bodyPr>
          <a:lstStyle/>
          <a:p>
            <a:pPr indent="0" lvl="0" marL="0" rtl="0" algn="r">
              <a:spcBef>
                <a:spcPts val="0"/>
              </a:spcBef>
              <a:spcAft>
                <a:spcPts val="0"/>
              </a:spcAft>
              <a:buNone/>
            </a:pPr>
            <a:r>
              <a:rPr lang="en" sz="700">
                <a:solidFill>
                  <a:schemeClr val="lt1"/>
                </a:solidFill>
                <a:latin typeface="Instrument Sans"/>
                <a:ea typeface="Instrument Sans"/>
                <a:cs typeface="Instrument Sans"/>
                <a:sym typeface="Instrument Sans"/>
              </a:rPr>
              <a:t>1000</a:t>
            </a:r>
            <a:endParaRPr sz="700">
              <a:solidFill>
                <a:schemeClr val="lt1"/>
              </a:solidFill>
              <a:latin typeface="Instrument Sans"/>
              <a:ea typeface="Instrument Sans"/>
              <a:cs typeface="Instrument Sans"/>
              <a:sym typeface="Instrument Sans"/>
            </a:endParaRPr>
          </a:p>
        </p:txBody>
      </p:sp>
      <p:cxnSp>
        <p:nvCxnSpPr>
          <p:cNvPr id="1104" name="Google Shape;1104;p69"/>
          <p:cNvCxnSpPr/>
          <p:nvPr/>
        </p:nvCxnSpPr>
        <p:spPr>
          <a:xfrm>
            <a:off x="1916720" y="4010050"/>
            <a:ext cx="67650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8" name="Shape 1108"/>
        <p:cNvGrpSpPr/>
        <p:nvPr/>
      </p:nvGrpSpPr>
      <p:grpSpPr>
        <a:xfrm>
          <a:off x="0" y="0"/>
          <a:ext cx="0" cy="0"/>
          <a:chOff x="0" y="0"/>
          <a:chExt cx="0" cy="0"/>
        </a:xfrm>
      </p:grpSpPr>
      <p:sp>
        <p:nvSpPr>
          <p:cNvPr id="1109" name="Google Shape;1109;p70"/>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Process</a:t>
            </a:r>
            <a:endParaRPr/>
          </a:p>
        </p:txBody>
      </p:sp>
      <p:cxnSp>
        <p:nvCxnSpPr>
          <p:cNvPr id="1110" name="Google Shape;1110;p70"/>
          <p:cNvCxnSpPr>
            <a:stCxn id="1111" idx="2"/>
            <a:endCxn id="1112" idx="2"/>
          </p:cNvCxnSpPr>
          <p:nvPr/>
        </p:nvCxnSpPr>
        <p:spPr>
          <a:xfrm>
            <a:off x="642415" y="1417325"/>
            <a:ext cx="3105600" cy="1321800"/>
          </a:xfrm>
          <a:prstGeom prst="bentConnector3">
            <a:avLst>
              <a:gd fmla="val -7541" name="adj1"/>
            </a:avLst>
          </a:prstGeom>
          <a:noFill/>
          <a:ln cap="flat" cmpd="sng" w="19050">
            <a:solidFill>
              <a:srgbClr val="E9EDF5"/>
            </a:solidFill>
            <a:prstDash val="dot"/>
            <a:round/>
            <a:headEnd len="med" w="med" type="none"/>
            <a:tailEnd len="med" w="med" type="none"/>
          </a:ln>
        </p:spPr>
      </p:cxnSp>
      <p:cxnSp>
        <p:nvCxnSpPr>
          <p:cNvPr id="1113" name="Google Shape;1113;p70"/>
          <p:cNvCxnSpPr>
            <a:stCxn id="1114" idx="7"/>
            <a:endCxn id="1115" idx="2"/>
          </p:cNvCxnSpPr>
          <p:nvPr/>
        </p:nvCxnSpPr>
        <p:spPr>
          <a:xfrm rot="-5400000">
            <a:off x="4701040" y="1435170"/>
            <a:ext cx="1118700" cy="528300"/>
          </a:xfrm>
          <a:prstGeom prst="bentConnector2">
            <a:avLst/>
          </a:prstGeom>
          <a:noFill/>
          <a:ln cap="flat" cmpd="sng" w="19050">
            <a:solidFill>
              <a:srgbClr val="E9EDF5"/>
            </a:solidFill>
            <a:prstDash val="dot"/>
            <a:round/>
            <a:headEnd len="med" w="med" type="none"/>
            <a:tailEnd len="med" w="med" type="none"/>
          </a:ln>
        </p:spPr>
      </p:cxnSp>
      <p:cxnSp>
        <p:nvCxnSpPr>
          <p:cNvPr id="1116" name="Google Shape;1116;p70"/>
          <p:cNvCxnSpPr>
            <a:stCxn id="1117" idx="6"/>
            <a:endCxn id="1118" idx="2"/>
          </p:cNvCxnSpPr>
          <p:nvPr/>
        </p:nvCxnSpPr>
        <p:spPr>
          <a:xfrm flipH="1" rot="10800000">
            <a:off x="5332193" y="2823651"/>
            <a:ext cx="680100" cy="486900"/>
          </a:xfrm>
          <a:prstGeom prst="bentConnector2">
            <a:avLst/>
          </a:prstGeom>
          <a:noFill/>
          <a:ln cap="flat" cmpd="sng" w="19050">
            <a:solidFill>
              <a:srgbClr val="E9EDF5"/>
            </a:solidFill>
            <a:prstDash val="dot"/>
            <a:round/>
            <a:headEnd len="med" w="med" type="none"/>
            <a:tailEnd len="med" w="med" type="none"/>
          </a:ln>
        </p:spPr>
      </p:cxnSp>
      <p:cxnSp>
        <p:nvCxnSpPr>
          <p:cNvPr id="1119" name="Google Shape;1119;p70"/>
          <p:cNvCxnSpPr>
            <a:stCxn id="1120" idx="3"/>
          </p:cNvCxnSpPr>
          <p:nvPr/>
        </p:nvCxnSpPr>
        <p:spPr>
          <a:xfrm rot="5400000">
            <a:off x="3711764" y="3516892"/>
            <a:ext cx="249000" cy="739800"/>
          </a:xfrm>
          <a:prstGeom prst="bentConnector2">
            <a:avLst/>
          </a:prstGeom>
          <a:noFill/>
          <a:ln cap="flat" cmpd="sng" w="19050">
            <a:solidFill>
              <a:srgbClr val="E9EDF5"/>
            </a:solidFill>
            <a:prstDash val="dot"/>
            <a:round/>
            <a:headEnd len="med" w="med" type="none"/>
            <a:tailEnd len="med" w="med" type="none"/>
          </a:ln>
        </p:spPr>
      </p:cxnSp>
      <p:sp>
        <p:nvSpPr>
          <p:cNvPr id="1121" name="Google Shape;1121;p70"/>
          <p:cNvSpPr/>
          <p:nvPr/>
        </p:nvSpPr>
        <p:spPr>
          <a:xfrm>
            <a:off x="893265" y="1289525"/>
            <a:ext cx="1531500" cy="25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22" name="Google Shape;1122;p70"/>
          <p:cNvSpPr txBox="1"/>
          <p:nvPr/>
        </p:nvSpPr>
        <p:spPr>
          <a:xfrm>
            <a:off x="644977" y="1695425"/>
            <a:ext cx="3339900" cy="10437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 sz="1200">
                <a:solidFill>
                  <a:srgbClr val="FFFFFF"/>
                </a:solidFill>
                <a:latin typeface="Instrument Sans"/>
                <a:ea typeface="Instrument Sans"/>
                <a:cs typeface="Instrument Sans"/>
                <a:sym typeface="Instrument Sans"/>
              </a:rPr>
              <a:t>Expansion to self-hosted environments</a:t>
            </a:r>
            <a:endParaRPr b="1" sz="2600">
              <a:solidFill>
                <a:srgbClr val="FFFFFF"/>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t/>
            </a:r>
            <a:endParaRPr sz="1000">
              <a:solidFill>
                <a:srgbClr val="FFFFFF"/>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000">
                <a:solidFill>
                  <a:srgbClr val="FFFFFF"/>
                </a:solidFill>
                <a:latin typeface="Instrument Sans"/>
                <a:ea typeface="Instrument Sans"/>
                <a:cs typeface="Instrument Sans"/>
                <a:sym typeface="Instrument Sans"/>
              </a:rPr>
              <a:t>While the Honeytoken module is currently available in the SaaS version, We are actively working on making it compatible with self-hosted installations.</a:t>
            </a:r>
            <a:endParaRPr b="1" sz="2600">
              <a:solidFill>
                <a:srgbClr val="FFFFFF"/>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t/>
            </a:r>
            <a:endParaRPr sz="800">
              <a:solidFill>
                <a:srgbClr val="FFFFFF"/>
              </a:solidFill>
              <a:latin typeface="Instrument Sans"/>
              <a:ea typeface="Instrument Sans"/>
              <a:cs typeface="Instrument Sans"/>
              <a:sym typeface="Instrument Sans"/>
            </a:endParaRPr>
          </a:p>
        </p:txBody>
      </p:sp>
      <p:sp>
        <p:nvSpPr>
          <p:cNvPr id="1123" name="Google Shape;1123;p70"/>
          <p:cNvSpPr txBox="1"/>
          <p:nvPr/>
        </p:nvSpPr>
        <p:spPr>
          <a:xfrm>
            <a:off x="849177" y="1351925"/>
            <a:ext cx="1631700" cy="130800"/>
          </a:xfrm>
          <a:prstGeom prst="rect">
            <a:avLst/>
          </a:prstGeom>
          <a:noFill/>
          <a:ln>
            <a:noFill/>
          </a:ln>
        </p:spPr>
        <p:txBody>
          <a:bodyPr anchorCtr="0" anchor="t" bIns="0" lIns="0" spcFirstLastPara="1" rIns="0" wrap="square" tIns="0">
            <a:spAutoFit/>
          </a:bodyPr>
          <a:lstStyle/>
          <a:p>
            <a:pPr indent="0" lvl="0" marL="0" rtl="0" algn="ctr">
              <a:lnSpc>
                <a:spcPct val="85000"/>
              </a:lnSpc>
              <a:spcBef>
                <a:spcPts val="0"/>
              </a:spcBef>
              <a:spcAft>
                <a:spcPts val="500"/>
              </a:spcAft>
              <a:buNone/>
            </a:pPr>
            <a:r>
              <a:rPr b="1" lang="en" sz="1000">
                <a:solidFill>
                  <a:srgbClr val="020D26"/>
                </a:solidFill>
                <a:latin typeface="Instrument Sans"/>
                <a:ea typeface="Instrument Sans"/>
                <a:cs typeface="Instrument Sans"/>
                <a:sym typeface="Instrument Sans"/>
              </a:rPr>
              <a:t>Diverse environments</a:t>
            </a:r>
            <a:endParaRPr b="1" sz="1000">
              <a:solidFill>
                <a:srgbClr val="020D26"/>
              </a:solidFill>
              <a:latin typeface="Instrument Sans"/>
              <a:ea typeface="Instrument Sans"/>
              <a:cs typeface="Instrument Sans"/>
              <a:sym typeface="Instrument Sans"/>
            </a:endParaRPr>
          </a:p>
        </p:txBody>
      </p:sp>
      <p:sp>
        <p:nvSpPr>
          <p:cNvPr id="1111" name="Google Shape;1111;p70"/>
          <p:cNvSpPr/>
          <p:nvPr/>
        </p:nvSpPr>
        <p:spPr>
          <a:xfrm>
            <a:off x="642415" y="1258175"/>
            <a:ext cx="318300" cy="318300"/>
          </a:xfrm>
          <a:prstGeom prst="ellipse">
            <a:avLst/>
          </a:prstGeom>
          <a:solidFill>
            <a:srgbClr val="020D26"/>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70"/>
          <p:cNvSpPr txBox="1"/>
          <p:nvPr/>
        </p:nvSpPr>
        <p:spPr>
          <a:xfrm>
            <a:off x="730458" y="1309628"/>
            <a:ext cx="1422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a:solidFill>
                  <a:srgbClr val="FFFFFF"/>
                </a:solidFill>
                <a:latin typeface="Instrument Sans"/>
                <a:ea typeface="Instrument Sans"/>
                <a:cs typeface="Instrument Sans"/>
                <a:sym typeface="Instrument Sans"/>
              </a:rPr>
              <a:t>1</a:t>
            </a:r>
            <a:endParaRPr sz="800">
              <a:solidFill>
                <a:srgbClr val="FFFFFF"/>
              </a:solidFill>
              <a:latin typeface="Instrument Sans"/>
              <a:ea typeface="Instrument Sans"/>
              <a:cs typeface="Instrument Sans"/>
              <a:sym typeface="Instrument Sans"/>
            </a:endParaRPr>
          </a:p>
        </p:txBody>
      </p:sp>
      <p:cxnSp>
        <p:nvCxnSpPr>
          <p:cNvPr id="1125" name="Google Shape;1125;p70"/>
          <p:cNvCxnSpPr/>
          <p:nvPr/>
        </p:nvCxnSpPr>
        <p:spPr>
          <a:xfrm flipH="1" rot="394917">
            <a:off x="3818225" y="3290032"/>
            <a:ext cx="31407" cy="82794"/>
          </a:xfrm>
          <a:prstGeom prst="straightConnector1">
            <a:avLst/>
          </a:prstGeom>
          <a:noFill/>
          <a:ln cap="flat" cmpd="sng" w="19050">
            <a:solidFill>
              <a:schemeClr val="lt2"/>
            </a:solidFill>
            <a:prstDash val="solid"/>
            <a:round/>
            <a:headEnd len="med" w="med" type="none"/>
            <a:tailEnd len="med" w="med" type="none"/>
          </a:ln>
        </p:spPr>
      </p:cxnSp>
      <p:sp>
        <p:nvSpPr>
          <p:cNvPr id="1126" name="Google Shape;1126;p70"/>
          <p:cNvSpPr/>
          <p:nvPr/>
        </p:nvSpPr>
        <p:spPr>
          <a:xfrm>
            <a:off x="5746700" y="1012293"/>
            <a:ext cx="1003500" cy="255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27" name="Google Shape;1127;p70"/>
          <p:cNvSpPr txBox="1"/>
          <p:nvPr/>
        </p:nvSpPr>
        <p:spPr>
          <a:xfrm>
            <a:off x="5853100" y="1420830"/>
            <a:ext cx="2697600" cy="6804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b="1" lang="en" sz="1200">
                <a:solidFill>
                  <a:srgbClr val="FFFFFF"/>
                </a:solidFill>
                <a:latin typeface="Instrument Sans"/>
                <a:ea typeface="Instrument Sans"/>
                <a:cs typeface="Instrument Sans"/>
                <a:sym typeface="Instrument Sans"/>
              </a:rPr>
              <a:t>Utilize automation for dissemination</a:t>
            </a:r>
            <a:endParaRPr b="1" sz="1200">
              <a:solidFill>
                <a:srgbClr val="FFFFFF"/>
              </a:solidFill>
              <a:latin typeface="Instrument Sans"/>
              <a:ea typeface="Instrument Sans"/>
              <a:cs typeface="Instrument Sans"/>
              <a:sym typeface="Instrument Sans"/>
            </a:endParaRPr>
          </a:p>
          <a:p>
            <a:pPr indent="0" lvl="0" marL="0" rtl="0" algn="l">
              <a:spcBef>
                <a:spcPts val="0"/>
              </a:spcBef>
              <a:spcAft>
                <a:spcPts val="0"/>
              </a:spcAft>
              <a:buNone/>
            </a:pPr>
            <a:r>
              <a:t/>
            </a:r>
            <a:endParaRPr sz="1200">
              <a:solidFill>
                <a:srgbClr val="FFFFFF"/>
              </a:solidFill>
              <a:latin typeface="Instrument Sans"/>
              <a:ea typeface="Instrument Sans"/>
              <a:cs typeface="Instrument Sans"/>
              <a:sym typeface="Instrument Sans"/>
            </a:endParaRPr>
          </a:p>
          <a:p>
            <a:pPr indent="0" lvl="0" marL="0" rtl="0" algn="l">
              <a:spcBef>
                <a:spcPts val="0"/>
              </a:spcBef>
              <a:spcAft>
                <a:spcPts val="0"/>
              </a:spcAft>
              <a:buNone/>
            </a:pPr>
            <a:r>
              <a:rPr lang="en" sz="1000">
                <a:solidFill>
                  <a:srgbClr val="FFFFFF"/>
                </a:solidFill>
                <a:latin typeface="Instrument Sans"/>
                <a:ea typeface="Instrument Sans"/>
                <a:cs typeface="Instrument Sans"/>
                <a:sym typeface="Instrument Sans"/>
              </a:rPr>
              <a:t>Automated pull requests.</a:t>
            </a:r>
            <a:endParaRPr b="1" sz="1000">
              <a:solidFill>
                <a:srgbClr val="FFFFFF"/>
              </a:solidFill>
              <a:latin typeface="Instrument Sans"/>
              <a:ea typeface="Instrument Sans"/>
              <a:cs typeface="Instrument Sans"/>
              <a:sym typeface="Instrument Sans"/>
            </a:endParaRPr>
          </a:p>
          <a:p>
            <a:pPr indent="0" lvl="0" marL="0" rtl="0" algn="l">
              <a:spcBef>
                <a:spcPts val="0"/>
              </a:spcBef>
              <a:spcAft>
                <a:spcPts val="0"/>
              </a:spcAft>
              <a:buNone/>
            </a:pPr>
            <a:r>
              <a:t/>
            </a:r>
            <a:endParaRPr b="1" sz="1200">
              <a:solidFill>
                <a:srgbClr val="FFFFFF"/>
              </a:solidFill>
              <a:latin typeface="Instrument Sans"/>
              <a:ea typeface="Instrument Sans"/>
              <a:cs typeface="Instrument Sans"/>
              <a:sym typeface="Instrument Sans"/>
            </a:endParaRPr>
          </a:p>
        </p:txBody>
      </p:sp>
      <p:sp>
        <p:nvSpPr>
          <p:cNvPr id="1128" name="Google Shape;1128;p70"/>
          <p:cNvSpPr txBox="1"/>
          <p:nvPr/>
        </p:nvSpPr>
        <p:spPr>
          <a:xfrm>
            <a:off x="5746699" y="1073543"/>
            <a:ext cx="1003500" cy="130800"/>
          </a:xfrm>
          <a:prstGeom prst="rect">
            <a:avLst/>
          </a:prstGeom>
          <a:noFill/>
          <a:ln>
            <a:noFill/>
          </a:ln>
        </p:spPr>
        <p:txBody>
          <a:bodyPr anchorCtr="0" anchor="t" bIns="0" lIns="0" spcFirstLastPara="1" rIns="0" wrap="square" tIns="0">
            <a:spAutoFit/>
          </a:bodyPr>
          <a:lstStyle/>
          <a:p>
            <a:pPr indent="0" lvl="0" marL="0" rtl="0" algn="ctr">
              <a:lnSpc>
                <a:spcPct val="85000"/>
              </a:lnSpc>
              <a:spcBef>
                <a:spcPts val="0"/>
              </a:spcBef>
              <a:spcAft>
                <a:spcPts val="500"/>
              </a:spcAft>
              <a:buNone/>
            </a:pPr>
            <a:r>
              <a:rPr b="1" lang="en" sz="1000">
                <a:solidFill>
                  <a:srgbClr val="020D26"/>
                </a:solidFill>
                <a:latin typeface="Instrument Sans"/>
                <a:ea typeface="Instrument Sans"/>
                <a:cs typeface="Instrument Sans"/>
                <a:sym typeface="Instrument Sans"/>
              </a:rPr>
              <a:t>Automation</a:t>
            </a:r>
            <a:endParaRPr b="1" sz="1000">
              <a:solidFill>
                <a:srgbClr val="020D26"/>
              </a:solidFill>
              <a:latin typeface="Instrument Sans"/>
              <a:ea typeface="Instrument Sans"/>
              <a:cs typeface="Instrument Sans"/>
              <a:sym typeface="Instrument Sans"/>
            </a:endParaRPr>
          </a:p>
        </p:txBody>
      </p:sp>
      <p:sp>
        <p:nvSpPr>
          <p:cNvPr id="1115" name="Google Shape;1115;p70"/>
          <p:cNvSpPr/>
          <p:nvPr/>
        </p:nvSpPr>
        <p:spPr>
          <a:xfrm>
            <a:off x="5524600" y="980943"/>
            <a:ext cx="318300" cy="318300"/>
          </a:xfrm>
          <a:prstGeom prst="ellipse">
            <a:avLst/>
          </a:prstGeom>
          <a:solidFill>
            <a:srgbClr val="020D2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70"/>
          <p:cNvSpPr txBox="1"/>
          <p:nvPr/>
        </p:nvSpPr>
        <p:spPr>
          <a:xfrm>
            <a:off x="5612643" y="1032396"/>
            <a:ext cx="1422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a:solidFill>
                  <a:srgbClr val="FFFFFF"/>
                </a:solidFill>
                <a:latin typeface="Instrument Sans"/>
                <a:ea typeface="Instrument Sans"/>
                <a:cs typeface="Instrument Sans"/>
                <a:sym typeface="Instrument Sans"/>
              </a:rPr>
              <a:t>2</a:t>
            </a:r>
            <a:endParaRPr sz="800">
              <a:solidFill>
                <a:srgbClr val="FFFFFF"/>
              </a:solidFill>
              <a:latin typeface="Instrument Sans"/>
              <a:ea typeface="Instrument Sans"/>
              <a:cs typeface="Instrument Sans"/>
              <a:sym typeface="Instrument Sans"/>
            </a:endParaRPr>
          </a:p>
        </p:txBody>
      </p:sp>
      <p:sp>
        <p:nvSpPr>
          <p:cNvPr id="1130" name="Google Shape;1130;p70"/>
          <p:cNvSpPr/>
          <p:nvPr/>
        </p:nvSpPr>
        <p:spPr>
          <a:xfrm>
            <a:off x="6083350" y="2588172"/>
            <a:ext cx="794700" cy="255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31" name="Google Shape;1131;p70"/>
          <p:cNvSpPr txBox="1"/>
          <p:nvPr/>
        </p:nvSpPr>
        <p:spPr>
          <a:xfrm>
            <a:off x="6112025" y="2650572"/>
            <a:ext cx="722100" cy="130800"/>
          </a:xfrm>
          <a:prstGeom prst="rect">
            <a:avLst/>
          </a:prstGeom>
          <a:noFill/>
          <a:ln>
            <a:noFill/>
          </a:ln>
        </p:spPr>
        <p:txBody>
          <a:bodyPr anchorCtr="0" anchor="t" bIns="0" lIns="0" spcFirstLastPara="1" rIns="0" wrap="square" tIns="0">
            <a:spAutoFit/>
          </a:bodyPr>
          <a:lstStyle/>
          <a:p>
            <a:pPr indent="0" lvl="0" marL="0" rtl="0" algn="ctr">
              <a:lnSpc>
                <a:spcPct val="85000"/>
              </a:lnSpc>
              <a:spcBef>
                <a:spcPts val="0"/>
              </a:spcBef>
              <a:spcAft>
                <a:spcPts val="500"/>
              </a:spcAft>
              <a:buNone/>
            </a:pPr>
            <a:r>
              <a:rPr b="1" lang="en" sz="1000">
                <a:solidFill>
                  <a:srgbClr val="020D26"/>
                </a:solidFill>
                <a:latin typeface="Instrument Sans"/>
                <a:ea typeface="Instrument Sans"/>
                <a:cs typeface="Instrument Sans"/>
                <a:sym typeface="Instrument Sans"/>
              </a:rPr>
              <a:t>Shift-left</a:t>
            </a:r>
            <a:endParaRPr b="1" sz="1000">
              <a:solidFill>
                <a:srgbClr val="020D26"/>
              </a:solidFill>
              <a:latin typeface="Instrument Sans"/>
              <a:ea typeface="Instrument Sans"/>
              <a:cs typeface="Instrument Sans"/>
              <a:sym typeface="Instrument Sans"/>
            </a:endParaRPr>
          </a:p>
        </p:txBody>
      </p:sp>
      <p:sp>
        <p:nvSpPr>
          <p:cNvPr id="1132" name="Google Shape;1132;p70"/>
          <p:cNvSpPr txBox="1"/>
          <p:nvPr/>
        </p:nvSpPr>
        <p:spPr>
          <a:xfrm>
            <a:off x="6171400" y="2960450"/>
            <a:ext cx="2563800" cy="1561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 sz="1200">
                <a:solidFill>
                  <a:srgbClr val="FFFFFF"/>
                </a:solidFill>
                <a:latin typeface="Instrument Sans"/>
                <a:ea typeface="Instrument Sans"/>
                <a:cs typeface="Instrument Sans"/>
                <a:sym typeface="Instrument Sans"/>
              </a:rPr>
              <a:t>Help teams deploy honeytokens in various tools &amp; components</a:t>
            </a:r>
            <a:endParaRPr b="1" sz="1200">
              <a:solidFill>
                <a:srgbClr val="FFFFFF"/>
              </a:solidFill>
              <a:latin typeface="Instrument Sans"/>
              <a:ea typeface="Instrument Sans"/>
              <a:cs typeface="Instrument Sans"/>
              <a:sym typeface="Instrument Sans"/>
            </a:endParaRPr>
          </a:p>
          <a:p>
            <a:pPr indent="0" lvl="0" marL="0" rtl="0" algn="l">
              <a:lnSpc>
                <a:spcPct val="115000"/>
              </a:lnSpc>
              <a:spcBef>
                <a:spcPts val="500"/>
              </a:spcBef>
              <a:spcAft>
                <a:spcPts val="0"/>
              </a:spcAft>
              <a:buNone/>
            </a:pPr>
            <a:r>
              <a:t/>
            </a:r>
            <a:endParaRPr b="1" sz="1000">
              <a:solidFill>
                <a:srgbClr val="FFFFFF"/>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000">
                <a:solidFill>
                  <a:srgbClr val="FFFFFF"/>
                </a:solidFill>
                <a:latin typeface="Instrument Sans"/>
                <a:ea typeface="Instrument Sans"/>
                <a:cs typeface="Instrument Sans"/>
                <a:sym typeface="Instrument Sans"/>
              </a:rPr>
              <a:t>Educate developers and encourage them to create and deploy honeytokens using ggshield while fixing real incidents, such as AWS secret leaks, simultaneously.</a:t>
            </a:r>
            <a:endParaRPr b="1" sz="1000">
              <a:solidFill>
                <a:srgbClr val="FFFFFF"/>
              </a:solidFill>
              <a:latin typeface="Instrument Sans"/>
              <a:ea typeface="Instrument Sans"/>
              <a:cs typeface="Instrument Sans"/>
              <a:sym typeface="Instrument Sans"/>
            </a:endParaRPr>
          </a:p>
          <a:p>
            <a:pPr indent="0" lvl="0" marL="0" rtl="0" algn="l">
              <a:lnSpc>
                <a:spcPct val="115000"/>
              </a:lnSpc>
              <a:spcBef>
                <a:spcPts val="500"/>
              </a:spcBef>
              <a:spcAft>
                <a:spcPts val="500"/>
              </a:spcAft>
              <a:buNone/>
            </a:pPr>
            <a:r>
              <a:t/>
            </a:r>
            <a:endParaRPr sz="800">
              <a:solidFill>
                <a:srgbClr val="FFFFFF"/>
              </a:solidFill>
              <a:latin typeface="Instrument Sans"/>
              <a:ea typeface="Instrument Sans"/>
              <a:cs typeface="Instrument Sans"/>
              <a:sym typeface="Instrument Sans"/>
            </a:endParaRPr>
          </a:p>
        </p:txBody>
      </p:sp>
      <p:sp>
        <p:nvSpPr>
          <p:cNvPr id="1133" name="Google Shape;1133;p70"/>
          <p:cNvSpPr/>
          <p:nvPr/>
        </p:nvSpPr>
        <p:spPr>
          <a:xfrm>
            <a:off x="5853100" y="2556822"/>
            <a:ext cx="318300" cy="318300"/>
          </a:xfrm>
          <a:prstGeom prst="ellipse">
            <a:avLst/>
          </a:prstGeom>
          <a:solidFill>
            <a:srgbClr val="020D26"/>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70"/>
          <p:cNvSpPr txBox="1"/>
          <p:nvPr/>
        </p:nvSpPr>
        <p:spPr>
          <a:xfrm>
            <a:off x="5941143" y="2608275"/>
            <a:ext cx="1422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a:solidFill>
                  <a:srgbClr val="FFFFFF"/>
                </a:solidFill>
                <a:latin typeface="Instrument Sans"/>
                <a:ea typeface="Instrument Sans"/>
                <a:cs typeface="Instrument Sans"/>
                <a:sym typeface="Instrument Sans"/>
              </a:rPr>
              <a:t>3</a:t>
            </a:r>
            <a:endParaRPr sz="800">
              <a:solidFill>
                <a:srgbClr val="FFFFFF"/>
              </a:solidFill>
              <a:latin typeface="Instrument Sans"/>
              <a:ea typeface="Instrument Sans"/>
              <a:cs typeface="Instrument Sans"/>
              <a:sym typeface="Instrument Sans"/>
            </a:endParaRPr>
          </a:p>
        </p:txBody>
      </p:sp>
      <p:sp>
        <p:nvSpPr>
          <p:cNvPr id="1134" name="Google Shape;1134;p70"/>
          <p:cNvSpPr txBox="1"/>
          <p:nvPr/>
        </p:nvSpPr>
        <p:spPr>
          <a:xfrm>
            <a:off x="670400" y="3004250"/>
            <a:ext cx="2861400" cy="1491900"/>
          </a:xfrm>
          <a:prstGeom prst="rect">
            <a:avLst/>
          </a:prstGeom>
          <a:noFill/>
          <a:ln>
            <a:noFill/>
          </a:ln>
        </p:spPr>
        <p:txBody>
          <a:bodyPr anchorCtr="0" anchor="t" bIns="137150" lIns="137150" spcFirstLastPara="1" rIns="137150" wrap="square" tIns="137150">
            <a:spAutoFit/>
          </a:bodyPr>
          <a:lstStyle/>
          <a:p>
            <a:pPr indent="0" lvl="0" marL="0" rtl="0" algn="l">
              <a:lnSpc>
                <a:spcPct val="85000"/>
              </a:lnSpc>
              <a:spcBef>
                <a:spcPts val="0"/>
              </a:spcBef>
              <a:spcAft>
                <a:spcPts val="0"/>
              </a:spcAft>
              <a:buNone/>
            </a:pPr>
            <a:br>
              <a:rPr b="1" lang="en" sz="1000">
                <a:solidFill>
                  <a:srgbClr val="6B97FF"/>
                </a:solidFill>
                <a:latin typeface="Instrument Sans"/>
                <a:ea typeface="Instrument Sans"/>
                <a:cs typeface="Instrument Sans"/>
                <a:sym typeface="Instrument Sans"/>
              </a:rPr>
            </a:br>
            <a:br>
              <a:rPr b="1" lang="en" sz="1000">
                <a:solidFill>
                  <a:srgbClr val="6B97FF"/>
                </a:solidFill>
                <a:latin typeface="Instrument Sans"/>
                <a:ea typeface="Instrument Sans"/>
                <a:cs typeface="Instrument Sans"/>
                <a:sym typeface="Instrument Sans"/>
              </a:rPr>
            </a:br>
            <a:endParaRPr sz="800">
              <a:solidFill>
                <a:srgbClr val="6B97FF"/>
              </a:solidFill>
              <a:latin typeface="Instrument Sans SemiBold"/>
              <a:ea typeface="Instrument Sans SemiBold"/>
              <a:cs typeface="Instrument Sans SemiBold"/>
              <a:sym typeface="Instrument Sans SemiBold"/>
            </a:endParaRPr>
          </a:p>
          <a:p>
            <a:pPr indent="0" lvl="0" marL="0" rtl="0" algn="l">
              <a:lnSpc>
                <a:spcPct val="115000"/>
              </a:lnSpc>
              <a:spcBef>
                <a:spcPts val="500"/>
              </a:spcBef>
              <a:spcAft>
                <a:spcPts val="0"/>
              </a:spcAft>
              <a:buNone/>
            </a:pPr>
            <a:r>
              <a:rPr b="1" lang="en" sz="1200">
                <a:solidFill>
                  <a:srgbClr val="FFFFFF"/>
                </a:solidFill>
                <a:latin typeface="Instrument Sans"/>
                <a:ea typeface="Instrument Sans"/>
                <a:cs typeface="Instrument Sans"/>
                <a:sym typeface="Instrument Sans"/>
              </a:rPr>
              <a:t>Support other honeytoken types</a:t>
            </a:r>
            <a:endParaRPr b="1" sz="1200">
              <a:solidFill>
                <a:srgbClr val="FFFFFF"/>
              </a:solidFill>
              <a:latin typeface="Instrument Sans"/>
              <a:ea typeface="Instrument Sans"/>
              <a:cs typeface="Instrument Sans"/>
              <a:sym typeface="Instrument Sans"/>
            </a:endParaRPr>
          </a:p>
          <a:p>
            <a:pPr indent="0" lvl="0" marL="0" rtl="0" algn="l">
              <a:lnSpc>
                <a:spcPct val="115000"/>
              </a:lnSpc>
              <a:spcBef>
                <a:spcPts val="500"/>
              </a:spcBef>
              <a:spcAft>
                <a:spcPts val="0"/>
              </a:spcAft>
              <a:buNone/>
            </a:pPr>
            <a:r>
              <a:rPr lang="en" sz="1000">
                <a:solidFill>
                  <a:srgbClr val="FFFFFF"/>
                </a:solidFill>
                <a:latin typeface="Instrument Sans"/>
                <a:ea typeface="Instrument Sans"/>
                <a:cs typeface="Instrument Sans"/>
                <a:sym typeface="Instrument Sans"/>
              </a:rPr>
              <a:t>Give users a range of honeytoken types to choose from, allowing them to select the best fit for their security needs.</a:t>
            </a:r>
            <a:endParaRPr sz="1000">
              <a:solidFill>
                <a:srgbClr val="FFFFFF"/>
              </a:solidFill>
              <a:latin typeface="Instrument Sans"/>
              <a:ea typeface="Instrument Sans"/>
              <a:cs typeface="Instrument Sans"/>
              <a:sym typeface="Instrument Sans"/>
            </a:endParaRPr>
          </a:p>
        </p:txBody>
      </p:sp>
      <p:sp>
        <p:nvSpPr>
          <p:cNvPr id="1135" name="Google Shape;1135;p70"/>
          <p:cNvSpPr/>
          <p:nvPr/>
        </p:nvSpPr>
        <p:spPr>
          <a:xfrm>
            <a:off x="772725" y="3146121"/>
            <a:ext cx="1672200" cy="255600"/>
          </a:xfrm>
          <a:prstGeom prst="rect">
            <a:avLst/>
          </a:prstGeom>
          <a:solidFill>
            <a:srgbClr val="FEAB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36" name="Google Shape;1136;p70"/>
          <p:cNvSpPr txBox="1"/>
          <p:nvPr/>
        </p:nvSpPr>
        <p:spPr>
          <a:xfrm>
            <a:off x="734283" y="3208521"/>
            <a:ext cx="1672200" cy="130800"/>
          </a:xfrm>
          <a:prstGeom prst="rect">
            <a:avLst/>
          </a:prstGeom>
          <a:noFill/>
          <a:ln>
            <a:noFill/>
          </a:ln>
        </p:spPr>
        <p:txBody>
          <a:bodyPr anchorCtr="0" anchor="t" bIns="0" lIns="0" spcFirstLastPara="1" rIns="0" wrap="square" tIns="0">
            <a:spAutoFit/>
          </a:bodyPr>
          <a:lstStyle/>
          <a:p>
            <a:pPr indent="0" lvl="0" marL="0" rtl="0" algn="ctr">
              <a:lnSpc>
                <a:spcPct val="85000"/>
              </a:lnSpc>
              <a:spcBef>
                <a:spcPts val="0"/>
              </a:spcBef>
              <a:spcAft>
                <a:spcPts val="500"/>
              </a:spcAft>
              <a:buNone/>
            </a:pPr>
            <a:r>
              <a:rPr b="1" lang="en" sz="1000">
                <a:solidFill>
                  <a:srgbClr val="020D26"/>
                </a:solidFill>
                <a:latin typeface="Instrument Sans"/>
                <a:ea typeface="Instrument Sans"/>
                <a:cs typeface="Instrument Sans"/>
                <a:sym typeface="Instrument Sans"/>
              </a:rPr>
              <a:t>More honeytoken types</a:t>
            </a:r>
            <a:endParaRPr b="1" sz="1000">
              <a:solidFill>
                <a:srgbClr val="020D26"/>
              </a:solidFill>
              <a:latin typeface="Instrument Sans"/>
              <a:ea typeface="Instrument Sans"/>
              <a:cs typeface="Instrument Sans"/>
              <a:sym typeface="Instrument Sans"/>
            </a:endParaRPr>
          </a:p>
        </p:txBody>
      </p:sp>
      <p:sp>
        <p:nvSpPr>
          <p:cNvPr id="1137" name="Google Shape;1137;p70"/>
          <p:cNvSpPr/>
          <p:nvPr/>
        </p:nvSpPr>
        <p:spPr>
          <a:xfrm>
            <a:off x="525657" y="3114771"/>
            <a:ext cx="318300" cy="318300"/>
          </a:xfrm>
          <a:prstGeom prst="ellipse">
            <a:avLst/>
          </a:prstGeom>
          <a:solidFill>
            <a:srgbClr val="020D26"/>
          </a:solidFill>
          <a:ln cap="flat" cmpd="sng" w="9525">
            <a:solidFill>
              <a:srgbClr val="FFB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70"/>
          <p:cNvSpPr txBox="1"/>
          <p:nvPr/>
        </p:nvSpPr>
        <p:spPr>
          <a:xfrm>
            <a:off x="613700" y="3166224"/>
            <a:ext cx="142200" cy="2154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a:solidFill>
                  <a:srgbClr val="FFFFFF"/>
                </a:solidFill>
                <a:latin typeface="Instrument Sans"/>
                <a:ea typeface="Instrument Sans"/>
                <a:cs typeface="Instrument Sans"/>
                <a:sym typeface="Instrument Sans"/>
              </a:rPr>
              <a:t>4</a:t>
            </a:r>
            <a:endParaRPr sz="800">
              <a:solidFill>
                <a:srgbClr val="FFFFFF"/>
              </a:solidFill>
              <a:latin typeface="Instrument Sans"/>
              <a:ea typeface="Instrument Sans"/>
              <a:cs typeface="Instrument Sans"/>
              <a:sym typeface="Instrument Sans"/>
            </a:endParaRPr>
          </a:p>
        </p:txBody>
      </p:sp>
      <p:cxnSp>
        <p:nvCxnSpPr>
          <p:cNvPr id="1139" name="Google Shape;1139;p70"/>
          <p:cNvCxnSpPr>
            <a:stCxn id="1140" idx="0"/>
            <a:endCxn id="1140" idx="0"/>
          </p:cNvCxnSpPr>
          <p:nvPr/>
        </p:nvCxnSpPr>
        <p:spPr>
          <a:xfrm>
            <a:off x="4298470" y="2270869"/>
            <a:ext cx="0" cy="0"/>
          </a:xfrm>
          <a:prstGeom prst="straightConnector1">
            <a:avLst/>
          </a:prstGeom>
          <a:noFill/>
          <a:ln cap="flat" cmpd="sng" w="19050">
            <a:solidFill>
              <a:schemeClr val="lt2"/>
            </a:solidFill>
            <a:prstDash val="solid"/>
            <a:round/>
            <a:headEnd len="med" w="med" type="none"/>
            <a:tailEnd len="med" w="med" type="none"/>
          </a:ln>
        </p:spPr>
      </p:cxnSp>
      <p:sp>
        <p:nvSpPr>
          <p:cNvPr id="1140" name="Google Shape;1140;p70"/>
          <p:cNvSpPr/>
          <p:nvPr/>
        </p:nvSpPr>
        <p:spPr>
          <a:xfrm rot="-1193082">
            <a:off x="3792820" y="2225182"/>
            <a:ext cx="1532571" cy="1532571"/>
          </a:xfrm>
          <a:prstGeom prst="ellipse">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1" name="Google Shape;1141;p70"/>
          <p:cNvCxnSpPr>
            <a:stCxn id="1140" idx="0"/>
          </p:cNvCxnSpPr>
          <p:nvPr/>
        </p:nvCxnSpPr>
        <p:spPr>
          <a:xfrm rot="10800000">
            <a:off x="4214770" y="2231569"/>
            <a:ext cx="83700" cy="39300"/>
          </a:xfrm>
          <a:prstGeom prst="straightConnector1">
            <a:avLst/>
          </a:prstGeom>
          <a:noFill/>
          <a:ln cap="flat" cmpd="sng" w="19050">
            <a:solidFill>
              <a:schemeClr val="lt2"/>
            </a:solidFill>
            <a:prstDash val="solid"/>
            <a:round/>
            <a:headEnd len="med" w="med" type="none"/>
            <a:tailEnd len="med" w="med" type="none"/>
          </a:ln>
        </p:spPr>
      </p:cxnSp>
      <p:cxnSp>
        <p:nvCxnSpPr>
          <p:cNvPr id="1142" name="Google Shape;1142;p70"/>
          <p:cNvCxnSpPr>
            <a:stCxn id="1140" idx="0"/>
          </p:cNvCxnSpPr>
          <p:nvPr/>
        </p:nvCxnSpPr>
        <p:spPr>
          <a:xfrm flipH="1">
            <a:off x="4269970" y="2270869"/>
            <a:ext cx="28500" cy="93900"/>
          </a:xfrm>
          <a:prstGeom prst="straightConnector1">
            <a:avLst/>
          </a:prstGeom>
          <a:noFill/>
          <a:ln cap="flat" cmpd="sng" w="19050">
            <a:solidFill>
              <a:schemeClr val="lt2"/>
            </a:solidFill>
            <a:prstDash val="solid"/>
            <a:round/>
            <a:headEnd len="med" w="med" type="none"/>
            <a:tailEnd len="med" w="med" type="none"/>
          </a:ln>
        </p:spPr>
      </p:cxnSp>
      <p:sp>
        <p:nvSpPr>
          <p:cNvPr id="1112" name="Google Shape;1112;p70"/>
          <p:cNvSpPr/>
          <p:nvPr/>
        </p:nvSpPr>
        <p:spPr>
          <a:xfrm rot="-1193082">
            <a:off x="3742457" y="2611375"/>
            <a:ext cx="190784" cy="190784"/>
          </a:xfrm>
          <a:prstGeom prst="ellipse">
            <a:avLst/>
          </a:prstGeom>
          <a:solidFill>
            <a:srgbClr val="020D26"/>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70"/>
          <p:cNvSpPr/>
          <p:nvPr/>
        </p:nvSpPr>
        <p:spPr>
          <a:xfrm rot="-1193082">
            <a:off x="4860360" y="2249651"/>
            <a:ext cx="190784" cy="190784"/>
          </a:xfrm>
          <a:prstGeom prst="ellipse">
            <a:avLst/>
          </a:prstGeom>
          <a:solidFill>
            <a:srgbClr val="020D2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70"/>
          <p:cNvSpPr/>
          <p:nvPr/>
        </p:nvSpPr>
        <p:spPr>
          <a:xfrm rot="-1193082">
            <a:off x="5147096" y="3247605"/>
            <a:ext cx="190784" cy="190784"/>
          </a:xfrm>
          <a:prstGeom prst="ellipse">
            <a:avLst/>
          </a:prstGeom>
          <a:solidFill>
            <a:srgbClr val="020D26"/>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3" name="Google Shape;1143;p70"/>
          <p:cNvCxnSpPr/>
          <p:nvPr/>
        </p:nvCxnSpPr>
        <p:spPr>
          <a:xfrm rot="-1193082">
            <a:off x="5269906" y="2959286"/>
            <a:ext cx="41996" cy="82793"/>
          </a:xfrm>
          <a:prstGeom prst="straightConnector1">
            <a:avLst/>
          </a:prstGeom>
          <a:noFill/>
          <a:ln cap="flat" cmpd="sng" w="19050">
            <a:solidFill>
              <a:schemeClr val="lt2"/>
            </a:solidFill>
            <a:prstDash val="solid"/>
            <a:round/>
            <a:headEnd len="med" w="med" type="none"/>
            <a:tailEnd len="med" w="med" type="none"/>
          </a:ln>
        </p:spPr>
      </p:cxnSp>
      <p:cxnSp>
        <p:nvCxnSpPr>
          <p:cNvPr id="1144" name="Google Shape;1144;p70"/>
          <p:cNvCxnSpPr/>
          <p:nvPr/>
        </p:nvCxnSpPr>
        <p:spPr>
          <a:xfrm flipH="1" rot="9606918">
            <a:off x="5319183" y="2994739"/>
            <a:ext cx="90592" cy="23698"/>
          </a:xfrm>
          <a:prstGeom prst="straightConnector1">
            <a:avLst/>
          </a:prstGeom>
          <a:noFill/>
          <a:ln cap="flat" cmpd="sng" w="19050">
            <a:solidFill>
              <a:schemeClr val="lt2"/>
            </a:solidFill>
            <a:prstDash val="solid"/>
            <a:round/>
            <a:headEnd len="med" w="med" type="none"/>
            <a:tailEnd len="med" w="med" type="none"/>
          </a:ln>
        </p:spPr>
      </p:cxnSp>
      <p:sp>
        <p:nvSpPr>
          <p:cNvPr id="1120" name="Google Shape;1120;p70"/>
          <p:cNvSpPr/>
          <p:nvPr/>
        </p:nvSpPr>
        <p:spPr>
          <a:xfrm rot="-1191595">
            <a:off x="4151309" y="3580582"/>
            <a:ext cx="190744" cy="190744"/>
          </a:xfrm>
          <a:prstGeom prst="ellipse">
            <a:avLst/>
          </a:prstGeom>
          <a:solidFill>
            <a:srgbClr val="020D26"/>
          </a:solidFill>
          <a:ln cap="flat" cmpd="sng" w="19050">
            <a:solidFill>
              <a:srgbClr val="FEAB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cxnSp>
        <p:nvCxnSpPr>
          <p:cNvPr id="1145" name="Google Shape;1145;p70"/>
          <p:cNvCxnSpPr/>
          <p:nvPr/>
        </p:nvCxnSpPr>
        <p:spPr>
          <a:xfrm rot="-1193082">
            <a:off x="4846523" y="3693664"/>
            <a:ext cx="65395" cy="65395"/>
          </a:xfrm>
          <a:prstGeom prst="straightConnector1">
            <a:avLst/>
          </a:prstGeom>
          <a:noFill/>
          <a:ln cap="flat" cmpd="sng" w="19050">
            <a:solidFill>
              <a:schemeClr val="lt2"/>
            </a:solidFill>
            <a:prstDash val="solid"/>
            <a:round/>
            <a:headEnd len="med" w="med" type="none"/>
            <a:tailEnd len="med" w="med" type="none"/>
          </a:ln>
        </p:spPr>
      </p:cxnSp>
      <p:cxnSp>
        <p:nvCxnSpPr>
          <p:cNvPr id="1146" name="Google Shape;1146;p70"/>
          <p:cNvCxnSpPr/>
          <p:nvPr/>
        </p:nvCxnSpPr>
        <p:spPr>
          <a:xfrm flipH="1" rot="9606918">
            <a:off x="4822232" y="3620485"/>
            <a:ext cx="58795" cy="78593"/>
          </a:xfrm>
          <a:prstGeom prst="straightConnector1">
            <a:avLst/>
          </a:prstGeom>
          <a:noFill/>
          <a:ln cap="flat" cmpd="sng" w="19050">
            <a:solidFill>
              <a:schemeClr val="lt2"/>
            </a:solidFill>
            <a:prstDash val="solid"/>
            <a:round/>
            <a:headEnd len="med" w="med" type="none"/>
            <a:tailEnd len="med" w="med" type="none"/>
          </a:ln>
        </p:spPr>
      </p:cxnSp>
      <p:cxnSp>
        <p:nvCxnSpPr>
          <p:cNvPr id="1147" name="Google Shape;1147;p70"/>
          <p:cNvCxnSpPr/>
          <p:nvPr/>
        </p:nvCxnSpPr>
        <p:spPr>
          <a:xfrm rot="411464">
            <a:off x="3854715" y="3295944"/>
            <a:ext cx="86663" cy="23880"/>
          </a:xfrm>
          <a:prstGeom prst="straightConnector1">
            <a:avLst/>
          </a:prstGeom>
          <a:noFill/>
          <a:ln cap="flat" cmpd="sng" w="19050">
            <a:solidFill>
              <a:schemeClr val="lt2"/>
            </a:solidFill>
            <a:prstDash val="solid"/>
            <a:round/>
            <a:headEnd len="med" w="med" type="none"/>
            <a:tailEnd len="med" w="med" type="none"/>
          </a:ln>
        </p:spPr>
      </p:cxnSp>
      <p:sp>
        <p:nvSpPr>
          <p:cNvPr id="1148" name="Google Shape;1148;p70"/>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03 SOME LAYOUT EXAMPLES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71"/>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Growth</a:t>
            </a:r>
            <a:endParaRPr/>
          </a:p>
        </p:txBody>
      </p:sp>
      <p:sp>
        <p:nvSpPr>
          <p:cNvPr id="1154" name="Google Shape;1154;p71"/>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400">
                <a:solidFill>
                  <a:schemeClr val="lt2"/>
                </a:solidFill>
              </a:rPr>
              <a:t>Achievements</a:t>
            </a:r>
            <a:endParaRPr sz="1400">
              <a:solidFill>
                <a:schemeClr val="lt1"/>
              </a:solidFill>
            </a:endParaRPr>
          </a:p>
        </p:txBody>
      </p:sp>
      <p:grpSp>
        <p:nvGrpSpPr>
          <p:cNvPr id="1155" name="Google Shape;1155;p71"/>
          <p:cNvGrpSpPr/>
          <p:nvPr/>
        </p:nvGrpSpPr>
        <p:grpSpPr>
          <a:xfrm>
            <a:off x="995727" y="2306275"/>
            <a:ext cx="2754933" cy="920400"/>
            <a:chOff x="1520475" y="2382463"/>
            <a:chExt cx="3356400" cy="920400"/>
          </a:xfrm>
        </p:grpSpPr>
        <p:sp>
          <p:nvSpPr>
            <p:cNvPr id="1156" name="Google Shape;1156;p71"/>
            <p:cNvSpPr/>
            <p:nvPr/>
          </p:nvSpPr>
          <p:spPr>
            <a:xfrm>
              <a:off x="1520475" y="2382463"/>
              <a:ext cx="3356400" cy="920400"/>
            </a:xfrm>
            <a:prstGeom prst="roundRect">
              <a:avLst>
                <a:gd fmla="val 16667" name="adj"/>
              </a:avLst>
            </a:prstGeom>
            <a:solidFill>
              <a:schemeClr val="accent2"/>
            </a:solidFill>
            <a:ln cap="flat" cmpd="sng" w="9525">
              <a:solidFill>
                <a:srgbClr val="C905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1157" name="Google Shape;1157;p71"/>
            <p:cNvSpPr txBox="1"/>
            <p:nvPr/>
          </p:nvSpPr>
          <p:spPr>
            <a:xfrm>
              <a:off x="1661970" y="2581067"/>
              <a:ext cx="3031800" cy="523200"/>
            </a:xfrm>
            <a:prstGeom prst="rect">
              <a:avLst/>
            </a:prstGeom>
            <a:solidFill>
              <a:schemeClr val="accent2"/>
            </a:solidFill>
            <a:ln>
              <a:noFill/>
            </a:ln>
          </p:spPr>
          <p:txBody>
            <a:bodyPr anchorCtr="0" anchor="t" bIns="0" lIns="0" spcFirstLastPara="1" rIns="0" wrap="square" tIns="0">
              <a:spAutoFit/>
            </a:bodyPr>
            <a:lstStyle/>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Negative Data</a:t>
              </a:r>
              <a:endParaRPr b="1" sz="17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rPr lang="en" sz="1700">
                  <a:solidFill>
                    <a:schemeClr val="lt1"/>
                  </a:solidFill>
                  <a:latin typeface="Instrument Sans"/>
                  <a:ea typeface="Instrument Sans"/>
                  <a:cs typeface="Instrument Sans"/>
                  <a:sym typeface="Instrument Sans"/>
                </a:rPr>
                <a:t>$XxK</a:t>
              </a:r>
              <a:endParaRPr sz="1500">
                <a:solidFill>
                  <a:schemeClr val="lt1"/>
                </a:solidFill>
                <a:latin typeface="Instrument Sans"/>
                <a:ea typeface="Instrument Sans"/>
                <a:cs typeface="Instrument Sans"/>
                <a:sym typeface="Instrument Sans"/>
              </a:endParaRPr>
            </a:p>
          </p:txBody>
        </p:sp>
      </p:grpSp>
      <p:grpSp>
        <p:nvGrpSpPr>
          <p:cNvPr id="1158" name="Google Shape;1158;p71"/>
          <p:cNvGrpSpPr/>
          <p:nvPr/>
        </p:nvGrpSpPr>
        <p:grpSpPr>
          <a:xfrm>
            <a:off x="977488" y="1131575"/>
            <a:ext cx="2196764" cy="920400"/>
            <a:chOff x="1502188" y="1131575"/>
            <a:chExt cx="3356400" cy="920400"/>
          </a:xfrm>
        </p:grpSpPr>
        <p:sp>
          <p:nvSpPr>
            <p:cNvPr id="1159" name="Google Shape;1159;p71"/>
            <p:cNvSpPr/>
            <p:nvPr/>
          </p:nvSpPr>
          <p:spPr>
            <a:xfrm>
              <a:off x="1502188" y="1131575"/>
              <a:ext cx="3356400" cy="920400"/>
            </a:xfrm>
            <a:prstGeom prst="roundRect">
              <a:avLst>
                <a:gd fmla="val 16667" name="adj"/>
              </a:avLst>
            </a:prstGeom>
            <a:solidFill>
              <a:schemeClr val="accent2"/>
            </a:solidFill>
            <a:ln cap="flat" cmpd="sng" w="9525">
              <a:solidFill>
                <a:srgbClr val="0C897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Instrument Sans"/>
                <a:ea typeface="Instrument Sans"/>
                <a:cs typeface="Instrument Sans"/>
                <a:sym typeface="Instrument Sans"/>
              </a:endParaRPr>
            </a:p>
          </p:txBody>
        </p:sp>
        <p:sp>
          <p:nvSpPr>
            <p:cNvPr id="1160" name="Google Shape;1160;p71"/>
            <p:cNvSpPr txBox="1"/>
            <p:nvPr/>
          </p:nvSpPr>
          <p:spPr>
            <a:xfrm>
              <a:off x="1661970" y="1296625"/>
              <a:ext cx="2691300" cy="5232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Positive</a:t>
              </a:r>
              <a:endParaRPr b="1" sz="17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rPr lang="en" sz="1700">
                  <a:solidFill>
                    <a:schemeClr val="lt1"/>
                  </a:solidFill>
                  <a:latin typeface="Instrument Sans"/>
                  <a:ea typeface="Instrument Sans"/>
                  <a:cs typeface="Instrument Sans"/>
                  <a:sym typeface="Instrument Sans"/>
                </a:rPr>
                <a:t>$X,xxM</a:t>
              </a:r>
              <a:endParaRPr sz="1700">
                <a:solidFill>
                  <a:schemeClr val="lt1"/>
                </a:solidFill>
                <a:latin typeface="Instrument Sans"/>
                <a:ea typeface="Instrument Sans"/>
                <a:cs typeface="Instrument Sans"/>
                <a:sym typeface="Instrument Sans"/>
              </a:endParaRPr>
            </a:p>
          </p:txBody>
        </p:sp>
      </p:grpSp>
      <p:sp>
        <p:nvSpPr>
          <p:cNvPr id="1161" name="Google Shape;1161;p71"/>
          <p:cNvSpPr/>
          <p:nvPr/>
        </p:nvSpPr>
        <p:spPr>
          <a:xfrm>
            <a:off x="2409875" y="1224075"/>
            <a:ext cx="663900" cy="245700"/>
          </a:xfrm>
          <a:prstGeom prst="roundRect">
            <a:avLst>
              <a:gd fmla="val 31746" name="adj"/>
            </a:avLst>
          </a:prstGeom>
          <a:solidFill>
            <a:srgbClr val="16192C"/>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900">
                <a:solidFill>
                  <a:srgbClr val="FFFFFF"/>
                </a:solidFill>
                <a:latin typeface="Instrument Sans"/>
                <a:ea typeface="Instrument Sans"/>
                <a:cs typeface="Instrument Sans"/>
                <a:sym typeface="Instrument Sans"/>
              </a:rPr>
              <a:t>▲ +70% </a:t>
            </a:r>
            <a:endParaRPr b="1" sz="900">
              <a:solidFill>
                <a:srgbClr val="FFFFFF"/>
              </a:solidFill>
              <a:latin typeface="Instrument Sans"/>
              <a:ea typeface="Instrument Sans"/>
              <a:cs typeface="Instrument Sans"/>
              <a:sym typeface="Instrument Sans"/>
            </a:endParaRPr>
          </a:p>
        </p:txBody>
      </p:sp>
      <p:grpSp>
        <p:nvGrpSpPr>
          <p:cNvPr id="1162" name="Google Shape;1162;p71"/>
          <p:cNvGrpSpPr/>
          <p:nvPr/>
        </p:nvGrpSpPr>
        <p:grpSpPr>
          <a:xfrm>
            <a:off x="4581283" y="742950"/>
            <a:ext cx="3834600" cy="3810000"/>
            <a:chOff x="4206258" y="731525"/>
            <a:chExt cx="3834600" cy="3810000"/>
          </a:xfrm>
        </p:grpSpPr>
        <p:sp>
          <p:nvSpPr>
            <p:cNvPr id="1163" name="Google Shape;1163;p71"/>
            <p:cNvSpPr/>
            <p:nvPr/>
          </p:nvSpPr>
          <p:spPr>
            <a:xfrm>
              <a:off x="4206258" y="731525"/>
              <a:ext cx="3834600" cy="3810000"/>
            </a:xfrm>
            <a:prstGeom prst="roundRect">
              <a:avLst>
                <a:gd fmla="val 5330" name="adj"/>
              </a:avLst>
            </a:prstGeom>
            <a:solidFill>
              <a:schemeClr val="accent2"/>
            </a:solidFill>
            <a:ln cap="flat" cmpd="sng" w="9525">
              <a:solidFill>
                <a:srgbClr val="0C897A"/>
              </a:solidFill>
              <a:prstDash val="solid"/>
              <a:round/>
              <a:headEnd len="sm" w="sm" type="none"/>
              <a:tailEnd len="sm" w="sm" type="none"/>
            </a:ln>
            <a:effectLst>
              <a:outerShdw blurRad="1428750" rotWithShape="0" algn="bl" dir="5400000" dist="11430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4" name="Google Shape;1164;p71"/>
            <p:cNvSpPr/>
            <p:nvPr/>
          </p:nvSpPr>
          <p:spPr>
            <a:xfrm>
              <a:off x="4542200" y="1897385"/>
              <a:ext cx="1462500" cy="301200"/>
            </a:xfrm>
            <a:prstGeom prst="roundRect">
              <a:avLst>
                <a:gd fmla="val 16667" name="adj"/>
              </a:avLst>
            </a:prstGeom>
            <a:solidFill>
              <a:schemeClr val="accent3"/>
            </a:solidFill>
            <a:ln cap="flat" cmpd="sng" w="9525">
              <a:solidFill>
                <a:srgbClr val="0C897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5" name="Google Shape;1165;p71"/>
            <p:cNvSpPr/>
            <p:nvPr/>
          </p:nvSpPr>
          <p:spPr>
            <a:xfrm>
              <a:off x="4542208" y="3084850"/>
              <a:ext cx="2543400" cy="320400"/>
            </a:xfrm>
            <a:prstGeom prst="roundRect">
              <a:avLst>
                <a:gd fmla="val 16667" name="adj"/>
              </a:avLst>
            </a:prstGeom>
            <a:solidFill>
              <a:schemeClr val="dk1"/>
            </a:solidFill>
            <a:ln cap="flat" cmpd="sng" w="9525">
              <a:solidFill>
                <a:srgbClr val="C9056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6" name="Google Shape;1166;p71"/>
            <p:cNvSpPr/>
            <p:nvPr/>
          </p:nvSpPr>
          <p:spPr>
            <a:xfrm>
              <a:off x="4542208" y="3815888"/>
              <a:ext cx="2373300" cy="320400"/>
            </a:xfrm>
            <a:prstGeom prst="roundRect">
              <a:avLst>
                <a:gd fmla="val 16667" name="adj"/>
              </a:avLst>
            </a:prstGeom>
            <a:solidFill>
              <a:schemeClr val="accent3"/>
            </a:solidFill>
            <a:ln cap="flat" cmpd="sng" w="9525">
              <a:solidFill>
                <a:srgbClr val="0C897A"/>
              </a:solidFill>
              <a:prstDash val="solid"/>
              <a:round/>
              <a:headEnd len="sm" w="sm" type="none"/>
              <a:tailEnd len="sm" w="sm" type="none"/>
            </a:ln>
            <a:effectLst>
              <a:outerShdw blurRad="1428750" rotWithShape="0" algn="bl" dir="5400000" dist="11430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167" name="Google Shape;1167;p71"/>
            <p:cNvSpPr txBox="1"/>
            <p:nvPr/>
          </p:nvSpPr>
          <p:spPr>
            <a:xfrm>
              <a:off x="4466833" y="1452450"/>
              <a:ext cx="794400" cy="3462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lt2"/>
                  </a:solidFill>
                  <a:latin typeface="Instrument Sans"/>
                  <a:ea typeface="Instrument Sans"/>
                  <a:cs typeface="Instrument Sans"/>
                  <a:sym typeface="Instrument Sans"/>
                </a:rPr>
                <a:t>2023</a:t>
              </a:r>
              <a:endParaRPr>
                <a:solidFill>
                  <a:schemeClr val="lt2"/>
                </a:solidFill>
                <a:latin typeface="Instrument Sans"/>
                <a:ea typeface="Instrument Sans"/>
                <a:cs typeface="Instrument Sans"/>
                <a:sym typeface="Instrument Sans"/>
              </a:endParaRPr>
            </a:p>
          </p:txBody>
        </p:sp>
        <p:sp>
          <p:nvSpPr>
            <p:cNvPr id="1168" name="Google Shape;1168;p71"/>
            <p:cNvSpPr txBox="1"/>
            <p:nvPr/>
          </p:nvSpPr>
          <p:spPr>
            <a:xfrm>
              <a:off x="4466833" y="2403325"/>
              <a:ext cx="794400" cy="3462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050">
                  <a:solidFill>
                    <a:schemeClr val="lt1"/>
                  </a:solidFill>
                  <a:latin typeface="Instrument Sans"/>
                  <a:ea typeface="Instrument Sans"/>
                  <a:cs typeface="Instrument Sans"/>
                  <a:sym typeface="Instrument Sans"/>
                </a:rPr>
                <a:t>2024</a:t>
              </a:r>
              <a:endParaRPr b="1">
                <a:solidFill>
                  <a:schemeClr val="lt1"/>
                </a:solidFill>
                <a:latin typeface="Instrument Sans"/>
                <a:ea typeface="Instrument Sans"/>
                <a:cs typeface="Instrument Sans"/>
                <a:sym typeface="Instrument Sans"/>
              </a:endParaRPr>
            </a:p>
          </p:txBody>
        </p:sp>
        <p:sp>
          <p:nvSpPr>
            <p:cNvPr id="1169" name="Google Shape;1169;p71"/>
            <p:cNvSpPr txBox="1"/>
            <p:nvPr/>
          </p:nvSpPr>
          <p:spPr>
            <a:xfrm>
              <a:off x="4466833" y="3437450"/>
              <a:ext cx="1604400" cy="3462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lt1"/>
                  </a:solidFill>
                  <a:latin typeface="Instrument Sans"/>
                  <a:ea typeface="Instrument Sans"/>
                  <a:cs typeface="Instrument Sans"/>
                  <a:sym typeface="Instrument Sans"/>
                </a:rPr>
                <a:t>Reforecast</a:t>
              </a:r>
              <a:endParaRPr>
                <a:solidFill>
                  <a:schemeClr val="lt1"/>
                </a:solidFill>
                <a:latin typeface="Instrument Sans"/>
                <a:ea typeface="Instrument Sans"/>
                <a:cs typeface="Instrument Sans"/>
                <a:sym typeface="Instrument Sans"/>
              </a:endParaRPr>
            </a:p>
          </p:txBody>
        </p:sp>
        <p:sp>
          <p:nvSpPr>
            <p:cNvPr id="1170" name="Google Shape;1170;p71"/>
            <p:cNvSpPr txBox="1"/>
            <p:nvPr/>
          </p:nvSpPr>
          <p:spPr>
            <a:xfrm>
              <a:off x="4466833" y="2727707"/>
              <a:ext cx="960900" cy="3462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050">
                  <a:solidFill>
                    <a:schemeClr val="lt2"/>
                  </a:solidFill>
                  <a:latin typeface="Instrument Sans"/>
                  <a:ea typeface="Instrument Sans"/>
                  <a:cs typeface="Instrument Sans"/>
                  <a:sym typeface="Instrument Sans"/>
                </a:rPr>
                <a:t>Initial Target</a:t>
              </a:r>
              <a:endParaRPr sz="1050">
                <a:solidFill>
                  <a:schemeClr val="lt2"/>
                </a:solidFill>
                <a:latin typeface="Instrument Sans"/>
                <a:ea typeface="Instrument Sans"/>
                <a:cs typeface="Instrument Sans"/>
                <a:sym typeface="Instrument Sans"/>
              </a:endParaRPr>
            </a:p>
          </p:txBody>
        </p:sp>
        <p:sp>
          <p:nvSpPr>
            <p:cNvPr id="1171" name="Google Shape;1171;p71"/>
            <p:cNvSpPr txBox="1"/>
            <p:nvPr/>
          </p:nvSpPr>
          <p:spPr>
            <a:xfrm>
              <a:off x="7004733" y="3783638"/>
              <a:ext cx="794400" cy="3849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$XxM</a:t>
              </a:r>
              <a:endParaRPr b="1" sz="1300">
                <a:solidFill>
                  <a:schemeClr val="lt1"/>
                </a:solidFill>
                <a:latin typeface="Instrument Sans"/>
                <a:ea typeface="Instrument Sans"/>
                <a:cs typeface="Instrument Sans"/>
                <a:sym typeface="Instrument Sans"/>
              </a:endParaRPr>
            </a:p>
          </p:txBody>
        </p:sp>
        <p:sp>
          <p:nvSpPr>
            <p:cNvPr id="1172" name="Google Shape;1172;p71"/>
            <p:cNvSpPr txBox="1"/>
            <p:nvPr/>
          </p:nvSpPr>
          <p:spPr>
            <a:xfrm>
              <a:off x="7139299" y="3052550"/>
              <a:ext cx="663900" cy="3849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2"/>
                  </a:solidFill>
                  <a:latin typeface="Instrument Sans"/>
                  <a:ea typeface="Instrument Sans"/>
                  <a:cs typeface="Instrument Sans"/>
                  <a:sym typeface="Instrument Sans"/>
                </a:rPr>
                <a:t>$XxM</a:t>
              </a:r>
              <a:endParaRPr sz="1300">
                <a:solidFill>
                  <a:schemeClr val="lt2"/>
                </a:solidFill>
                <a:latin typeface="Instrument Sans"/>
                <a:ea typeface="Instrument Sans"/>
                <a:cs typeface="Instrument Sans"/>
                <a:sym typeface="Instrument Sans"/>
              </a:endParaRPr>
            </a:p>
          </p:txBody>
        </p:sp>
        <p:sp>
          <p:nvSpPr>
            <p:cNvPr id="1173" name="Google Shape;1173;p71"/>
            <p:cNvSpPr txBox="1"/>
            <p:nvPr/>
          </p:nvSpPr>
          <p:spPr>
            <a:xfrm>
              <a:off x="6057483" y="1855513"/>
              <a:ext cx="908400" cy="3849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lt1"/>
                  </a:solidFill>
                  <a:latin typeface="Instrument Sans"/>
                  <a:ea typeface="Instrument Sans"/>
                  <a:cs typeface="Instrument Sans"/>
                  <a:sym typeface="Instrument Sans"/>
                </a:rPr>
                <a:t>$XxxM</a:t>
              </a:r>
              <a:endParaRPr b="1" sz="1300">
                <a:solidFill>
                  <a:schemeClr val="lt1"/>
                </a:solidFill>
                <a:latin typeface="Instrument Sans"/>
                <a:ea typeface="Instrument Sans"/>
                <a:cs typeface="Instrument Sans"/>
                <a:sym typeface="Instrument Sans"/>
              </a:endParaRPr>
            </a:p>
          </p:txBody>
        </p:sp>
        <p:sp>
          <p:nvSpPr>
            <p:cNvPr id="1174" name="Google Shape;1174;p71"/>
            <p:cNvSpPr txBox="1"/>
            <p:nvPr/>
          </p:nvSpPr>
          <p:spPr>
            <a:xfrm>
              <a:off x="4437458" y="890475"/>
              <a:ext cx="2543400" cy="4311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lt1"/>
                  </a:solidFill>
                  <a:latin typeface="Instrument Sans"/>
                  <a:ea typeface="Instrument Sans"/>
                  <a:cs typeface="Instrument Sans"/>
                  <a:sym typeface="Instrument Sans"/>
                </a:rPr>
                <a:t>Insights</a:t>
              </a:r>
              <a:endParaRPr b="1" sz="1600">
                <a:solidFill>
                  <a:schemeClr val="lt1"/>
                </a:solidFill>
                <a:latin typeface="Instrument Sans"/>
                <a:ea typeface="Instrument Sans"/>
                <a:cs typeface="Instrument Sans"/>
                <a:sym typeface="Instrument Sans"/>
              </a:endParaRPr>
            </a:p>
          </p:txBody>
        </p:sp>
        <p:cxnSp>
          <p:nvCxnSpPr>
            <p:cNvPr id="1175" name="Google Shape;1175;p71"/>
            <p:cNvCxnSpPr/>
            <p:nvPr/>
          </p:nvCxnSpPr>
          <p:spPr>
            <a:xfrm>
              <a:off x="4437458" y="1396950"/>
              <a:ext cx="3303900" cy="0"/>
            </a:xfrm>
            <a:prstGeom prst="straightConnector1">
              <a:avLst/>
            </a:prstGeom>
            <a:noFill/>
            <a:ln cap="flat" cmpd="sng" w="9525">
              <a:solidFill>
                <a:schemeClr val="dk2"/>
              </a:solidFill>
              <a:prstDash val="solid"/>
              <a:round/>
              <a:headEnd len="med" w="med" type="none"/>
              <a:tailEnd len="med" w="med" type="none"/>
            </a:ln>
            <a:effectLst>
              <a:outerShdw blurRad="1428750" rotWithShape="0" algn="bl" dir="5400000" dist="114300">
                <a:srgbClr val="000000"/>
              </a:outerShdw>
            </a:effectLst>
          </p:spPr>
        </p:cxnSp>
        <p:cxnSp>
          <p:nvCxnSpPr>
            <p:cNvPr id="1176" name="Google Shape;1176;p71"/>
            <p:cNvCxnSpPr/>
            <p:nvPr/>
          </p:nvCxnSpPr>
          <p:spPr>
            <a:xfrm>
              <a:off x="4954008" y="2573525"/>
              <a:ext cx="2787300" cy="0"/>
            </a:xfrm>
            <a:prstGeom prst="straightConnector1">
              <a:avLst/>
            </a:prstGeom>
            <a:noFill/>
            <a:ln cap="flat" cmpd="sng" w="9525">
              <a:solidFill>
                <a:schemeClr val="dk2"/>
              </a:solidFill>
              <a:prstDash val="solid"/>
              <a:round/>
              <a:headEnd len="med" w="med" type="none"/>
              <a:tailEnd len="med" w="med" type="none"/>
            </a:ln>
            <a:effectLst>
              <a:outerShdw blurRad="1428750" rotWithShape="0" algn="bl" dir="5400000" dist="114300">
                <a:srgbClr val="000000"/>
              </a:outerShdw>
            </a:effectLst>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8"/>
                                        </p:tgtEl>
                                        <p:attrNameLst>
                                          <p:attrName>style.visibility</p:attrName>
                                        </p:attrNameLst>
                                      </p:cBhvr>
                                      <p:to>
                                        <p:strVal val="visible"/>
                                      </p:to>
                                    </p:set>
                                  </p:childTnLst>
                                </p:cTn>
                              </p:par>
                            </p:childTnLst>
                          </p:cTn>
                        </p:par>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161"/>
                                        </p:tgtEl>
                                        <p:attrNameLst>
                                          <p:attrName>style.visibility</p:attrName>
                                        </p:attrNameLst>
                                      </p:cBhvr>
                                      <p:to>
                                        <p:strVal val="visible"/>
                                      </p:to>
                                    </p:set>
                                    <p:animEffect filter="fade" transition="in">
                                      <p:cBhvr>
                                        <p:cTn dur="500"/>
                                        <p:tgtEl>
                                          <p:spTgt spid="116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cxnSp>
        <p:nvCxnSpPr>
          <p:cNvPr id="1181" name="Google Shape;1181;p72"/>
          <p:cNvCxnSpPr/>
          <p:nvPr/>
        </p:nvCxnSpPr>
        <p:spPr>
          <a:xfrm>
            <a:off x="5063450" y="3462963"/>
            <a:ext cx="0" cy="422100"/>
          </a:xfrm>
          <a:prstGeom prst="straightConnector1">
            <a:avLst/>
          </a:prstGeom>
          <a:noFill/>
          <a:ln cap="flat" cmpd="sng" w="9525">
            <a:solidFill>
              <a:schemeClr val="dk2"/>
            </a:solidFill>
            <a:prstDash val="solid"/>
            <a:round/>
            <a:headEnd len="med" w="med" type="none"/>
            <a:tailEnd len="med" w="med" type="none"/>
          </a:ln>
        </p:spPr>
      </p:cxnSp>
      <p:cxnSp>
        <p:nvCxnSpPr>
          <p:cNvPr id="1182" name="Google Shape;1182;p72"/>
          <p:cNvCxnSpPr/>
          <p:nvPr/>
        </p:nvCxnSpPr>
        <p:spPr>
          <a:xfrm>
            <a:off x="5231000" y="3987500"/>
            <a:ext cx="70200" cy="0"/>
          </a:xfrm>
          <a:prstGeom prst="straightConnector1">
            <a:avLst/>
          </a:prstGeom>
          <a:noFill/>
          <a:ln cap="flat" cmpd="sng" w="9525">
            <a:solidFill>
              <a:schemeClr val="dk2"/>
            </a:solidFill>
            <a:prstDash val="solid"/>
            <a:round/>
            <a:headEnd len="med" w="med" type="none"/>
            <a:tailEnd len="med" w="med" type="none"/>
          </a:ln>
        </p:spPr>
      </p:cxnSp>
      <p:sp>
        <p:nvSpPr>
          <p:cNvPr id="1183" name="Google Shape;1183;p72"/>
          <p:cNvSpPr/>
          <p:nvPr/>
        </p:nvSpPr>
        <p:spPr>
          <a:xfrm>
            <a:off x="5301075" y="3768050"/>
            <a:ext cx="2842200" cy="438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strument Sans"/>
                <a:ea typeface="Instrument Sans"/>
                <a:cs typeface="Instrument Sans"/>
                <a:sym typeface="Instrument Sans"/>
              </a:rPr>
              <a:t>Item</a:t>
            </a:r>
            <a:endParaRPr>
              <a:solidFill>
                <a:schemeClr val="lt1"/>
              </a:solidFill>
              <a:latin typeface="Instrument Sans"/>
              <a:ea typeface="Instrument Sans"/>
              <a:cs typeface="Instrument Sans"/>
              <a:sym typeface="Instrument Sans"/>
            </a:endParaRPr>
          </a:p>
        </p:txBody>
      </p:sp>
      <p:sp>
        <p:nvSpPr>
          <p:cNvPr id="1184" name="Google Shape;1184;p72"/>
          <p:cNvSpPr/>
          <p:nvPr/>
        </p:nvSpPr>
        <p:spPr>
          <a:xfrm flipH="1">
            <a:off x="4890800" y="3817400"/>
            <a:ext cx="340200" cy="3402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solidFill>
                  <a:srgbClr val="FFFFFF"/>
                </a:solidFill>
                <a:latin typeface="Instrument Sans"/>
                <a:ea typeface="Instrument Sans"/>
                <a:cs typeface="Instrument Sans"/>
                <a:sym typeface="Instrument Sans"/>
              </a:rPr>
              <a:t>03</a:t>
            </a:r>
            <a:endParaRPr sz="1100">
              <a:solidFill>
                <a:srgbClr val="FFFFFF"/>
              </a:solidFill>
              <a:latin typeface="Instrument Sans"/>
              <a:ea typeface="Instrument Sans"/>
              <a:cs typeface="Instrument Sans"/>
              <a:sym typeface="Instrument Sans"/>
            </a:endParaRPr>
          </a:p>
        </p:txBody>
      </p:sp>
      <p:cxnSp>
        <p:nvCxnSpPr>
          <p:cNvPr id="1185" name="Google Shape;1185;p72"/>
          <p:cNvCxnSpPr/>
          <p:nvPr/>
        </p:nvCxnSpPr>
        <p:spPr>
          <a:xfrm>
            <a:off x="5063450" y="2852838"/>
            <a:ext cx="0" cy="422100"/>
          </a:xfrm>
          <a:prstGeom prst="straightConnector1">
            <a:avLst/>
          </a:prstGeom>
          <a:noFill/>
          <a:ln cap="flat" cmpd="sng" w="9525">
            <a:solidFill>
              <a:schemeClr val="dk2"/>
            </a:solidFill>
            <a:prstDash val="solid"/>
            <a:round/>
            <a:headEnd len="med" w="med" type="none"/>
            <a:tailEnd len="med" w="med" type="none"/>
          </a:ln>
        </p:spPr>
      </p:cxnSp>
      <p:cxnSp>
        <p:nvCxnSpPr>
          <p:cNvPr id="1186" name="Google Shape;1186;p72"/>
          <p:cNvCxnSpPr/>
          <p:nvPr/>
        </p:nvCxnSpPr>
        <p:spPr>
          <a:xfrm>
            <a:off x="5231000" y="3330350"/>
            <a:ext cx="70200" cy="0"/>
          </a:xfrm>
          <a:prstGeom prst="straightConnector1">
            <a:avLst/>
          </a:prstGeom>
          <a:noFill/>
          <a:ln cap="flat" cmpd="sng" w="9525">
            <a:solidFill>
              <a:schemeClr val="dk2"/>
            </a:solidFill>
            <a:prstDash val="solid"/>
            <a:round/>
            <a:headEnd len="med" w="med" type="none"/>
            <a:tailEnd len="med" w="med" type="none"/>
          </a:ln>
        </p:spPr>
      </p:cxnSp>
      <p:sp>
        <p:nvSpPr>
          <p:cNvPr id="1187" name="Google Shape;1187;p72"/>
          <p:cNvSpPr/>
          <p:nvPr/>
        </p:nvSpPr>
        <p:spPr>
          <a:xfrm>
            <a:off x="5301075" y="3110900"/>
            <a:ext cx="2842200" cy="438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strument Sans"/>
                <a:ea typeface="Instrument Sans"/>
                <a:cs typeface="Instrument Sans"/>
                <a:sym typeface="Instrument Sans"/>
              </a:rPr>
              <a:t>Item</a:t>
            </a:r>
            <a:endParaRPr>
              <a:solidFill>
                <a:schemeClr val="lt1"/>
              </a:solidFill>
              <a:latin typeface="Instrument Sans"/>
              <a:ea typeface="Instrument Sans"/>
              <a:cs typeface="Instrument Sans"/>
              <a:sym typeface="Instrument Sans"/>
            </a:endParaRPr>
          </a:p>
        </p:txBody>
      </p:sp>
      <p:sp>
        <p:nvSpPr>
          <p:cNvPr id="1188" name="Google Shape;1188;p72"/>
          <p:cNvSpPr/>
          <p:nvPr/>
        </p:nvSpPr>
        <p:spPr>
          <a:xfrm flipH="1">
            <a:off x="4890800" y="3160250"/>
            <a:ext cx="340200" cy="3402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solidFill>
                  <a:srgbClr val="FFFFFF"/>
                </a:solidFill>
                <a:latin typeface="Instrument Sans"/>
                <a:ea typeface="Instrument Sans"/>
                <a:cs typeface="Instrument Sans"/>
                <a:sym typeface="Instrument Sans"/>
              </a:rPr>
              <a:t>02</a:t>
            </a:r>
            <a:endParaRPr sz="1100">
              <a:solidFill>
                <a:srgbClr val="FFFFFF"/>
              </a:solidFill>
              <a:latin typeface="Instrument Sans"/>
              <a:ea typeface="Instrument Sans"/>
              <a:cs typeface="Instrument Sans"/>
              <a:sym typeface="Instrument Sans"/>
            </a:endParaRPr>
          </a:p>
        </p:txBody>
      </p:sp>
      <p:cxnSp>
        <p:nvCxnSpPr>
          <p:cNvPr id="1189" name="Google Shape;1189;p72"/>
          <p:cNvCxnSpPr/>
          <p:nvPr/>
        </p:nvCxnSpPr>
        <p:spPr>
          <a:xfrm>
            <a:off x="5060775" y="2064450"/>
            <a:ext cx="0" cy="497400"/>
          </a:xfrm>
          <a:prstGeom prst="straightConnector1">
            <a:avLst/>
          </a:prstGeom>
          <a:noFill/>
          <a:ln cap="flat" cmpd="sng" w="9525">
            <a:solidFill>
              <a:schemeClr val="dk2"/>
            </a:solidFill>
            <a:prstDash val="solid"/>
            <a:round/>
            <a:headEnd len="med" w="med" type="none"/>
            <a:tailEnd len="med" w="med" type="none"/>
          </a:ln>
        </p:spPr>
      </p:cxnSp>
      <p:cxnSp>
        <p:nvCxnSpPr>
          <p:cNvPr id="1190" name="Google Shape;1190;p72"/>
          <p:cNvCxnSpPr/>
          <p:nvPr/>
        </p:nvCxnSpPr>
        <p:spPr>
          <a:xfrm>
            <a:off x="5231000" y="2722550"/>
            <a:ext cx="70200" cy="0"/>
          </a:xfrm>
          <a:prstGeom prst="straightConnector1">
            <a:avLst/>
          </a:prstGeom>
          <a:noFill/>
          <a:ln cap="flat" cmpd="sng" w="9525">
            <a:solidFill>
              <a:schemeClr val="dk2"/>
            </a:solidFill>
            <a:prstDash val="solid"/>
            <a:round/>
            <a:headEnd len="med" w="med" type="none"/>
            <a:tailEnd len="med" w="med" type="none"/>
          </a:ln>
        </p:spPr>
      </p:cxnSp>
      <p:sp>
        <p:nvSpPr>
          <p:cNvPr id="1191" name="Google Shape;1191;p72"/>
          <p:cNvSpPr/>
          <p:nvPr/>
        </p:nvSpPr>
        <p:spPr>
          <a:xfrm flipH="1">
            <a:off x="4890800" y="2552450"/>
            <a:ext cx="340200" cy="340200"/>
          </a:xfrm>
          <a:prstGeom prst="ellipse">
            <a:avLst/>
          </a:prstGeom>
          <a:solidFill>
            <a:schemeClr val="dk1"/>
          </a:solidFill>
          <a:ln cap="flat" cmpd="sng" w="2857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solidFill>
                  <a:srgbClr val="FFFFFF"/>
                </a:solidFill>
                <a:latin typeface="Instrument Sans"/>
                <a:ea typeface="Instrument Sans"/>
                <a:cs typeface="Instrument Sans"/>
                <a:sym typeface="Instrument Sans"/>
              </a:rPr>
              <a:t>01</a:t>
            </a:r>
            <a:endParaRPr sz="1100">
              <a:solidFill>
                <a:srgbClr val="FFFFFF"/>
              </a:solidFill>
              <a:latin typeface="Instrument Sans"/>
              <a:ea typeface="Instrument Sans"/>
              <a:cs typeface="Instrument Sans"/>
              <a:sym typeface="Instrument Sans"/>
            </a:endParaRPr>
          </a:p>
        </p:txBody>
      </p:sp>
      <p:sp>
        <p:nvSpPr>
          <p:cNvPr id="1192" name="Google Shape;1192;p72"/>
          <p:cNvSpPr/>
          <p:nvPr/>
        </p:nvSpPr>
        <p:spPr>
          <a:xfrm>
            <a:off x="5301075" y="2503100"/>
            <a:ext cx="2842200" cy="438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strument Sans"/>
                <a:ea typeface="Instrument Sans"/>
                <a:cs typeface="Instrument Sans"/>
                <a:sym typeface="Instrument Sans"/>
              </a:rPr>
              <a:t>Item</a:t>
            </a:r>
            <a:endParaRPr>
              <a:latin typeface="Instrument Sans"/>
              <a:ea typeface="Instrument Sans"/>
              <a:cs typeface="Instrument Sans"/>
              <a:sym typeface="Instrument Sans"/>
            </a:endParaRPr>
          </a:p>
        </p:txBody>
      </p:sp>
      <p:cxnSp>
        <p:nvCxnSpPr>
          <p:cNvPr id="1193" name="Google Shape;1193;p72"/>
          <p:cNvCxnSpPr/>
          <p:nvPr/>
        </p:nvCxnSpPr>
        <p:spPr>
          <a:xfrm>
            <a:off x="892050" y="2942000"/>
            <a:ext cx="0" cy="375600"/>
          </a:xfrm>
          <a:prstGeom prst="straightConnector1">
            <a:avLst/>
          </a:prstGeom>
          <a:noFill/>
          <a:ln cap="flat" cmpd="sng" w="9525">
            <a:solidFill>
              <a:schemeClr val="dk2"/>
            </a:solidFill>
            <a:prstDash val="solid"/>
            <a:round/>
            <a:headEnd len="med" w="med" type="none"/>
            <a:tailEnd len="med" w="med" type="none"/>
          </a:ln>
        </p:spPr>
      </p:cxnSp>
      <p:sp>
        <p:nvSpPr>
          <p:cNvPr id="1194" name="Google Shape;1194;p72"/>
          <p:cNvSpPr/>
          <p:nvPr/>
        </p:nvSpPr>
        <p:spPr>
          <a:xfrm>
            <a:off x="1132975" y="3225600"/>
            <a:ext cx="2842200" cy="438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strument Sans"/>
                <a:ea typeface="Instrument Sans"/>
                <a:cs typeface="Instrument Sans"/>
                <a:sym typeface="Instrument Sans"/>
              </a:rPr>
              <a:t>Item</a:t>
            </a:r>
            <a:endParaRPr>
              <a:solidFill>
                <a:schemeClr val="lt1"/>
              </a:solidFill>
              <a:latin typeface="Instrument Sans"/>
              <a:ea typeface="Instrument Sans"/>
              <a:cs typeface="Instrument Sans"/>
              <a:sym typeface="Instrument Sans"/>
            </a:endParaRPr>
          </a:p>
        </p:txBody>
      </p:sp>
      <p:cxnSp>
        <p:nvCxnSpPr>
          <p:cNvPr id="1195" name="Google Shape;1195;p72"/>
          <p:cNvCxnSpPr/>
          <p:nvPr/>
        </p:nvCxnSpPr>
        <p:spPr>
          <a:xfrm>
            <a:off x="1062900" y="3445050"/>
            <a:ext cx="70200" cy="0"/>
          </a:xfrm>
          <a:prstGeom prst="straightConnector1">
            <a:avLst/>
          </a:prstGeom>
          <a:noFill/>
          <a:ln cap="flat" cmpd="sng" w="9525">
            <a:solidFill>
              <a:schemeClr val="dk2"/>
            </a:solidFill>
            <a:prstDash val="solid"/>
            <a:round/>
            <a:headEnd len="med" w="med" type="none"/>
            <a:tailEnd len="med" w="med" type="none"/>
          </a:ln>
        </p:spPr>
      </p:cxnSp>
      <p:sp>
        <p:nvSpPr>
          <p:cNvPr id="1196" name="Google Shape;1196;p72"/>
          <p:cNvSpPr/>
          <p:nvPr/>
        </p:nvSpPr>
        <p:spPr>
          <a:xfrm flipH="1">
            <a:off x="722700" y="3274950"/>
            <a:ext cx="340200" cy="340200"/>
          </a:xfrm>
          <a:prstGeom prst="ellipse">
            <a:avLst/>
          </a:prstGeom>
          <a:solidFill>
            <a:schemeClr val="dk1"/>
          </a:solidFill>
          <a:ln cap="flat" cmpd="sng" w="2857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solidFill>
                  <a:srgbClr val="FFFFFF"/>
                </a:solidFill>
                <a:latin typeface="Instrument Sans"/>
                <a:ea typeface="Instrument Sans"/>
                <a:cs typeface="Instrument Sans"/>
                <a:sym typeface="Instrument Sans"/>
              </a:rPr>
              <a:t>02</a:t>
            </a:r>
            <a:endParaRPr sz="1100">
              <a:solidFill>
                <a:srgbClr val="FFFFFF"/>
              </a:solidFill>
              <a:latin typeface="Instrument Sans"/>
              <a:ea typeface="Instrument Sans"/>
              <a:cs typeface="Instrument Sans"/>
              <a:sym typeface="Instrument Sans"/>
            </a:endParaRPr>
          </a:p>
        </p:txBody>
      </p:sp>
      <p:sp>
        <p:nvSpPr>
          <p:cNvPr id="1197" name="Google Shape;1197;p72"/>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Retention</a:t>
            </a:r>
            <a:endParaRPr/>
          </a:p>
        </p:txBody>
      </p:sp>
      <p:sp>
        <p:nvSpPr>
          <p:cNvPr id="1198" name="Google Shape;1198;p72"/>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chemeClr val="lt2"/>
                </a:solidFill>
              </a:rPr>
              <a:t>Achievements</a:t>
            </a:r>
            <a:endParaRPr sz="1400">
              <a:solidFill>
                <a:schemeClr val="lt2"/>
              </a:solidFill>
            </a:endParaRPr>
          </a:p>
          <a:p>
            <a:pPr indent="0" lvl="0" marL="0" rtl="0" algn="l">
              <a:spcBef>
                <a:spcPts val="1200"/>
              </a:spcBef>
              <a:spcAft>
                <a:spcPts val="0"/>
              </a:spcAft>
              <a:buNone/>
            </a:pPr>
            <a:r>
              <a:t/>
            </a:r>
            <a:endParaRPr sz="1400">
              <a:solidFill>
                <a:schemeClr val="lt1"/>
              </a:solidFill>
            </a:endParaRPr>
          </a:p>
          <a:p>
            <a:pPr indent="0" lvl="0" marL="0" rtl="0" algn="l">
              <a:spcBef>
                <a:spcPts val="1200"/>
              </a:spcBef>
              <a:spcAft>
                <a:spcPts val="1200"/>
              </a:spcAft>
              <a:buNone/>
            </a:pPr>
            <a:r>
              <a:t/>
            </a:r>
            <a:endParaRPr sz="1400">
              <a:solidFill>
                <a:schemeClr val="lt1"/>
              </a:solidFill>
            </a:endParaRPr>
          </a:p>
        </p:txBody>
      </p:sp>
      <p:sp>
        <p:nvSpPr>
          <p:cNvPr id="1199" name="Google Shape;1199;p72"/>
          <p:cNvSpPr/>
          <p:nvPr/>
        </p:nvSpPr>
        <p:spPr>
          <a:xfrm>
            <a:off x="610375" y="1496724"/>
            <a:ext cx="3727800" cy="626100"/>
          </a:xfrm>
          <a:prstGeom prst="roundRect">
            <a:avLst>
              <a:gd fmla="val 50000" name="adj"/>
            </a:avLst>
          </a:prstGeom>
          <a:solidFill>
            <a:schemeClr val="accent2"/>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Instrument Sans"/>
                <a:ea typeface="Instrument Sans"/>
                <a:cs typeface="Instrument Sans"/>
                <a:sym typeface="Instrument Sans"/>
              </a:rPr>
              <a:t>Strong Retention &amp; Expansion</a:t>
            </a:r>
            <a:endParaRPr sz="1700">
              <a:latin typeface="Instrument Sans"/>
              <a:ea typeface="Instrument Sans"/>
              <a:cs typeface="Instrument Sans"/>
              <a:sym typeface="Instrument Sans"/>
            </a:endParaRPr>
          </a:p>
        </p:txBody>
      </p:sp>
      <p:cxnSp>
        <p:nvCxnSpPr>
          <p:cNvPr id="1200" name="Google Shape;1200;p72"/>
          <p:cNvCxnSpPr/>
          <p:nvPr/>
        </p:nvCxnSpPr>
        <p:spPr>
          <a:xfrm>
            <a:off x="892050" y="2092425"/>
            <a:ext cx="0" cy="627900"/>
          </a:xfrm>
          <a:prstGeom prst="straightConnector1">
            <a:avLst/>
          </a:prstGeom>
          <a:noFill/>
          <a:ln cap="flat" cmpd="sng" w="9525">
            <a:solidFill>
              <a:schemeClr val="dk2"/>
            </a:solidFill>
            <a:prstDash val="solid"/>
            <a:round/>
            <a:headEnd len="med" w="med" type="none"/>
            <a:tailEnd len="med" w="med" type="none"/>
          </a:ln>
        </p:spPr>
      </p:cxnSp>
      <p:cxnSp>
        <p:nvCxnSpPr>
          <p:cNvPr id="1201" name="Google Shape;1201;p72"/>
          <p:cNvCxnSpPr>
            <a:stCxn id="1202" idx="2"/>
            <a:endCxn id="1203" idx="1"/>
          </p:cNvCxnSpPr>
          <p:nvPr/>
        </p:nvCxnSpPr>
        <p:spPr>
          <a:xfrm>
            <a:off x="1062900" y="2837250"/>
            <a:ext cx="70200" cy="0"/>
          </a:xfrm>
          <a:prstGeom prst="straightConnector1">
            <a:avLst/>
          </a:prstGeom>
          <a:noFill/>
          <a:ln cap="flat" cmpd="sng" w="9525">
            <a:solidFill>
              <a:schemeClr val="dk2"/>
            </a:solidFill>
            <a:prstDash val="solid"/>
            <a:round/>
            <a:headEnd len="med" w="med" type="none"/>
            <a:tailEnd len="med" w="med" type="none"/>
          </a:ln>
        </p:spPr>
      </p:cxnSp>
      <p:sp>
        <p:nvSpPr>
          <p:cNvPr id="1202" name="Google Shape;1202;p72"/>
          <p:cNvSpPr/>
          <p:nvPr/>
        </p:nvSpPr>
        <p:spPr>
          <a:xfrm flipH="1">
            <a:off x="722700" y="2667150"/>
            <a:ext cx="340200" cy="340200"/>
          </a:xfrm>
          <a:prstGeom prst="ellipse">
            <a:avLst/>
          </a:prstGeom>
          <a:solidFill>
            <a:schemeClr val="dk1"/>
          </a:solidFill>
          <a:ln cap="flat" cmpd="sng" w="2857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100">
                <a:solidFill>
                  <a:srgbClr val="FFFFFF"/>
                </a:solidFill>
                <a:latin typeface="Instrument Sans"/>
                <a:ea typeface="Instrument Sans"/>
                <a:cs typeface="Instrument Sans"/>
                <a:sym typeface="Instrument Sans"/>
              </a:rPr>
              <a:t>01</a:t>
            </a:r>
            <a:endParaRPr sz="1100">
              <a:solidFill>
                <a:srgbClr val="FFFFFF"/>
              </a:solidFill>
              <a:latin typeface="Instrument Sans"/>
              <a:ea typeface="Instrument Sans"/>
              <a:cs typeface="Instrument Sans"/>
              <a:sym typeface="Instrument Sans"/>
            </a:endParaRPr>
          </a:p>
        </p:txBody>
      </p:sp>
      <p:sp>
        <p:nvSpPr>
          <p:cNvPr id="1203" name="Google Shape;1203;p72"/>
          <p:cNvSpPr/>
          <p:nvPr/>
        </p:nvSpPr>
        <p:spPr>
          <a:xfrm>
            <a:off x="1132975" y="2617800"/>
            <a:ext cx="2842200" cy="4389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lt1"/>
                </a:solidFill>
                <a:latin typeface="Instrument Sans"/>
                <a:ea typeface="Instrument Sans"/>
                <a:cs typeface="Instrument Sans"/>
                <a:sym typeface="Instrument Sans"/>
              </a:rPr>
              <a:t>Item</a:t>
            </a:r>
            <a:endParaRPr sz="1300">
              <a:latin typeface="Instrument Sans"/>
              <a:ea typeface="Instrument Sans"/>
              <a:cs typeface="Instrument Sans"/>
              <a:sym typeface="Instrument Sans"/>
            </a:endParaRPr>
          </a:p>
        </p:txBody>
      </p:sp>
      <p:sp>
        <p:nvSpPr>
          <p:cNvPr id="1204" name="Google Shape;1204;p72"/>
          <p:cNvSpPr/>
          <p:nvPr/>
        </p:nvSpPr>
        <p:spPr>
          <a:xfrm>
            <a:off x="4608250" y="1496726"/>
            <a:ext cx="3727800" cy="626100"/>
          </a:xfrm>
          <a:prstGeom prst="roundRect">
            <a:avLst>
              <a:gd fmla="val 50000" name="adj"/>
            </a:avLst>
          </a:prstGeom>
          <a:solidFill>
            <a:schemeClr val="accent2"/>
          </a:solidFill>
          <a:ln cap="flat" cmpd="sng" w="19050">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700">
                <a:solidFill>
                  <a:schemeClr val="lt1"/>
                </a:solidFill>
                <a:latin typeface="Instrument Sans"/>
                <a:ea typeface="Instrument Sans"/>
                <a:cs typeface="Instrument Sans"/>
                <a:sym typeface="Instrument Sans"/>
              </a:rPr>
              <a:t>Strong Enterprise Segment</a:t>
            </a:r>
            <a:endParaRPr sz="1700">
              <a:latin typeface="Instrument Sans"/>
              <a:ea typeface="Instrument Sans"/>
              <a:cs typeface="Instrument Sans"/>
              <a:sym typeface="Instrument Sans"/>
            </a:endParaRPr>
          </a:p>
        </p:txBody>
      </p:sp>
      <p:sp>
        <p:nvSpPr>
          <p:cNvPr id="1205" name="Google Shape;1205;p72"/>
          <p:cNvSpPr txBox="1"/>
          <p:nvPr/>
        </p:nvSpPr>
        <p:spPr>
          <a:xfrm>
            <a:off x="5303525" y="2122825"/>
            <a:ext cx="30000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i="1" lang="en" sz="1000">
                <a:solidFill>
                  <a:schemeClr val="lt2"/>
                </a:solidFill>
                <a:latin typeface="Instrument Sans"/>
                <a:ea typeface="Instrument Sans"/>
                <a:cs typeface="Instrument Sans"/>
                <a:sym typeface="Instrument Sans"/>
              </a:rPr>
              <a:t>companies with 1,000+ developers</a:t>
            </a:r>
            <a:endParaRPr i="1" sz="1000">
              <a:solidFill>
                <a:schemeClr val="lt2"/>
              </a:solidFill>
              <a:latin typeface="Instrument Sans"/>
              <a:ea typeface="Instrument Sans"/>
              <a:cs typeface="Instrument Sans"/>
              <a:sym typeface="Instrumen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9"/>
          <p:cNvPicPr preferRelativeResize="0"/>
          <p:nvPr/>
        </p:nvPicPr>
        <p:blipFill>
          <a:blip r:embed="rId3">
            <a:alphaModFix/>
          </a:blip>
          <a:stretch>
            <a:fillRect/>
          </a:stretch>
        </p:blipFill>
        <p:spPr>
          <a:xfrm>
            <a:off x="4865225" y="971590"/>
            <a:ext cx="4008428" cy="2520925"/>
          </a:xfrm>
          <a:prstGeom prst="rect">
            <a:avLst/>
          </a:prstGeom>
          <a:noFill/>
          <a:ln>
            <a:noFill/>
          </a:ln>
        </p:spPr>
      </p:pic>
      <p:sp>
        <p:nvSpPr>
          <p:cNvPr id="139" name="Google Shape;139;p19"/>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2. Import theme</a:t>
            </a:r>
            <a:endParaRPr/>
          </a:p>
        </p:txBody>
      </p:sp>
      <p:sp>
        <p:nvSpPr>
          <p:cNvPr id="140" name="Google Shape;140;p19"/>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Before Starting</a:t>
            </a:r>
            <a:endParaRPr/>
          </a:p>
        </p:txBody>
      </p:sp>
      <p:sp>
        <p:nvSpPr>
          <p:cNvPr id="141" name="Google Shape;141;p19"/>
          <p:cNvSpPr/>
          <p:nvPr/>
        </p:nvSpPr>
        <p:spPr>
          <a:xfrm flipH="1">
            <a:off x="6494325" y="820440"/>
            <a:ext cx="317100" cy="3009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solidFill>
                  <a:schemeClr val="lt1"/>
                </a:solidFill>
                <a:latin typeface="Instrument Sans"/>
                <a:ea typeface="Instrument Sans"/>
                <a:cs typeface="Instrument Sans"/>
                <a:sym typeface="Instrument Sans"/>
              </a:rPr>
              <a:t>2.3</a:t>
            </a:r>
            <a:endParaRPr sz="1100">
              <a:solidFill>
                <a:schemeClr val="lt1"/>
              </a:solidFill>
              <a:latin typeface="Instrument Sans"/>
              <a:ea typeface="Instrument Sans"/>
              <a:cs typeface="Instrument Sans"/>
              <a:sym typeface="Instrument Sans"/>
            </a:endParaRPr>
          </a:p>
        </p:txBody>
      </p:sp>
      <p:sp>
        <p:nvSpPr>
          <p:cNvPr id="142" name="Google Shape;142;p19"/>
          <p:cNvSpPr txBox="1"/>
          <p:nvPr>
            <p:ph type="title"/>
          </p:nvPr>
        </p:nvSpPr>
        <p:spPr>
          <a:xfrm>
            <a:off x="1458725" y="1156725"/>
            <a:ext cx="3254100" cy="2001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b="0" lang="en" sz="1300">
                <a:latin typeface="Instrument Sans"/>
                <a:ea typeface="Instrument Sans"/>
                <a:cs typeface="Instrument Sans"/>
                <a:sym typeface="Instrument Sans"/>
              </a:rPr>
              <a:t>Select and click </a:t>
            </a:r>
            <a:r>
              <a:rPr lang="en" sz="1300">
                <a:latin typeface="Instrument Sans"/>
                <a:ea typeface="Instrument Sans"/>
                <a:cs typeface="Instrument Sans"/>
                <a:sym typeface="Instrument Sans"/>
              </a:rPr>
              <a:t>insert</a:t>
            </a:r>
            <a:endParaRPr sz="1300">
              <a:latin typeface="Instrument Sans"/>
              <a:ea typeface="Instrument Sans"/>
              <a:cs typeface="Instrument Sans"/>
              <a:sym typeface="Instrument Sans"/>
            </a:endParaRPr>
          </a:p>
        </p:txBody>
      </p:sp>
      <p:sp>
        <p:nvSpPr>
          <p:cNvPr id="143" name="Google Shape;143;p19"/>
          <p:cNvSpPr/>
          <p:nvPr/>
        </p:nvSpPr>
        <p:spPr>
          <a:xfrm flipH="1">
            <a:off x="892675" y="1037321"/>
            <a:ext cx="438900" cy="438900"/>
          </a:xfrm>
          <a:prstGeom prst="ellipse">
            <a:avLst/>
          </a:prstGeom>
          <a:noFill/>
          <a:ln cap="flat" cmpd="sng" w="19050">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2.3</a:t>
            </a:r>
            <a:endParaRPr sz="1500">
              <a:solidFill>
                <a:schemeClr val="accent2"/>
              </a:solidFill>
              <a:latin typeface="Instrument Sans"/>
              <a:ea typeface="Instrument Sans"/>
              <a:cs typeface="Instrument Sans"/>
              <a:sym typeface="Instrument Sans"/>
            </a:endParaRPr>
          </a:p>
        </p:txBody>
      </p:sp>
      <p:sp>
        <p:nvSpPr>
          <p:cNvPr id="144" name="Google Shape;144;p19"/>
          <p:cNvSpPr txBox="1"/>
          <p:nvPr>
            <p:ph type="title"/>
          </p:nvPr>
        </p:nvSpPr>
        <p:spPr>
          <a:xfrm>
            <a:off x="1458725" y="1869525"/>
            <a:ext cx="3254100" cy="2001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b="0" lang="en" sz="1300">
                <a:latin typeface="Instrument Sans"/>
                <a:ea typeface="Instrument Sans"/>
                <a:cs typeface="Instrument Sans"/>
                <a:sym typeface="Instrument Sans"/>
              </a:rPr>
              <a:t>Select the right theme and </a:t>
            </a:r>
            <a:r>
              <a:rPr lang="en" sz="1300">
                <a:latin typeface="Instrument Sans"/>
                <a:ea typeface="Instrument Sans"/>
                <a:cs typeface="Instrument Sans"/>
                <a:sym typeface="Instrument Sans"/>
              </a:rPr>
              <a:t>Import theme</a:t>
            </a:r>
            <a:endParaRPr sz="1000">
              <a:latin typeface="Instrument Sans"/>
              <a:ea typeface="Instrument Sans"/>
              <a:cs typeface="Instrument Sans"/>
              <a:sym typeface="Instrument Sans"/>
            </a:endParaRPr>
          </a:p>
        </p:txBody>
      </p:sp>
      <p:sp>
        <p:nvSpPr>
          <p:cNvPr id="145" name="Google Shape;145;p19"/>
          <p:cNvSpPr/>
          <p:nvPr/>
        </p:nvSpPr>
        <p:spPr>
          <a:xfrm flipH="1">
            <a:off x="892675" y="1865171"/>
            <a:ext cx="438900" cy="438900"/>
          </a:xfrm>
          <a:prstGeom prst="ellipse">
            <a:avLst/>
          </a:prstGeom>
          <a:noFill/>
          <a:ln cap="flat" cmpd="sng" w="19050">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2.4</a:t>
            </a:r>
            <a:endParaRPr sz="1500">
              <a:solidFill>
                <a:schemeClr val="accent2"/>
              </a:solidFill>
              <a:latin typeface="Instrument Sans"/>
              <a:ea typeface="Instrument Sans"/>
              <a:cs typeface="Instrument Sans"/>
              <a:sym typeface="Instrument Sans"/>
            </a:endParaRPr>
          </a:p>
        </p:txBody>
      </p:sp>
      <p:pic>
        <p:nvPicPr>
          <p:cNvPr id="146" name="Google Shape;146;p19"/>
          <p:cNvPicPr preferRelativeResize="0"/>
          <p:nvPr/>
        </p:nvPicPr>
        <p:blipFill rotWithShape="1">
          <a:blip r:embed="rId4">
            <a:alphaModFix/>
          </a:blip>
          <a:srcRect b="6101" l="7471" r="5948" t="9037"/>
          <a:stretch/>
        </p:blipFill>
        <p:spPr>
          <a:xfrm>
            <a:off x="2870450" y="2656625"/>
            <a:ext cx="2592275" cy="2043400"/>
          </a:xfrm>
          <a:prstGeom prst="rect">
            <a:avLst/>
          </a:prstGeom>
          <a:noFill/>
          <a:ln>
            <a:noFill/>
          </a:ln>
          <a:effectLst>
            <a:outerShdw blurRad="200025" rotWithShape="0" algn="bl" dir="5400000" dist="114300">
              <a:srgbClr val="000000">
                <a:alpha val="20000"/>
              </a:srgbClr>
            </a:outerShdw>
          </a:effectLst>
        </p:spPr>
      </p:pic>
      <p:sp>
        <p:nvSpPr>
          <p:cNvPr id="147" name="Google Shape;147;p19"/>
          <p:cNvSpPr/>
          <p:nvPr/>
        </p:nvSpPr>
        <p:spPr>
          <a:xfrm flipH="1">
            <a:off x="3603930" y="2446315"/>
            <a:ext cx="317100" cy="3009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100">
                <a:solidFill>
                  <a:schemeClr val="lt1"/>
                </a:solidFill>
                <a:latin typeface="Instrument Sans"/>
                <a:ea typeface="Instrument Sans"/>
                <a:cs typeface="Instrument Sans"/>
                <a:sym typeface="Instrument Sans"/>
              </a:rPr>
              <a:t>2.4</a:t>
            </a:r>
            <a:endParaRPr sz="1100">
              <a:solidFill>
                <a:schemeClr val="lt1"/>
              </a:solidFill>
              <a:latin typeface="Instrument Sans"/>
              <a:ea typeface="Instrument Sans"/>
              <a:cs typeface="Instrument Sans"/>
              <a:sym typeface="Instrument Sans"/>
            </a:endParaRPr>
          </a:p>
        </p:txBody>
      </p:sp>
      <p:sp>
        <p:nvSpPr>
          <p:cNvPr id="148" name="Google Shape;148;p19"/>
          <p:cNvSpPr/>
          <p:nvPr/>
        </p:nvSpPr>
        <p:spPr>
          <a:xfrm>
            <a:off x="4749550" y="4399000"/>
            <a:ext cx="797100" cy="300900"/>
          </a:xfrm>
          <a:prstGeom prst="rect">
            <a:avLst/>
          </a:prstGeom>
          <a:noFill/>
          <a:ln cap="flat" cmpd="sng" w="19050">
            <a:solidFill>
              <a:srgbClr val="B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49" name="Google Shape;149;p19"/>
          <p:cNvSpPr/>
          <p:nvPr/>
        </p:nvSpPr>
        <p:spPr>
          <a:xfrm>
            <a:off x="8172425" y="3230500"/>
            <a:ext cx="797100" cy="300900"/>
          </a:xfrm>
          <a:prstGeom prst="rect">
            <a:avLst/>
          </a:prstGeom>
          <a:noFill/>
          <a:ln cap="flat" cmpd="sng" w="19050">
            <a:solidFill>
              <a:srgbClr val="B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0" name="Google Shape;150;p19"/>
          <p:cNvSpPr/>
          <p:nvPr/>
        </p:nvSpPr>
        <p:spPr>
          <a:xfrm>
            <a:off x="5593550" y="1037325"/>
            <a:ext cx="1676700" cy="300900"/>
          </a:xfrm>
          <a:prstGeom prst="rect">
            <a:avLst/>
          </a:prstGeom>
          <a:noFill/>
          <a:ln cap="flat" cmpd="sng" w="19050">
            <a:solidFill>
              <a:srgbClr val="B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9" name="Shape 1209"/>
        <p:cNvGrpSpPr/>
        <p:nvPr/>
      </p:nvGrpSpPr>
      <p:grpSpPr>
        <a:xfrm>
          <a:off x="0" y="0"/>
          <a:ext cx="0" cy="0"/>
          <a:chOff x="0" y="0"/>
          <a:chExt cx="0" cy="0"/>
        </a:xfrm>
      </p:grpSpPr>
      <p:sp>
        <p:nvSpPr>
          <p:cNvPr id="1210" name="Google Shape;1210;p73"/>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GTM Efficiency</a:t>
            </a:r>
            <a:endParaRPr/>
          </a:p>
        </p:txBody>
      </p:sp>
      <p:sp>
        <p:nvSpPr>
          <p:cNvPr id="1211" name="Google Shape;1211;p73"/>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1400">
                <a:solidFill>
                  <a:schemeClr val="lt2"/>
                </a:solidFill>
              </a:rPr>
              <a:t>Achievements</a:t>
            </a:r>
            <a:endParaRPr sz="1400">
              <a:solidFill>
                <a:schemeClr val="lt1"/>
              </a:solidFill>
            </a:endParaRPr>
          </a:p>
        </p:txBody>
      </p:sp>
      <p:sp>
        <p:nvSpPr>
          <p:cNvPr id="1212" name="Google Shape;1212;p73"/>
          <p:cNvSpPr/>
          <p:nvPr/>
        </p:nvSpPr>
        <p:spPr>
          <a:xfrm>
            <a:off x="1330565" y="3050677"/>
            <a:ext cx="3224768" cy="1043826"/>
          </a:xfrm>
          <a:prstGeom prst="roundRect">
            <a:avLst>
              <a:gd fmla="val 16667" name="adj"/>
            </a:avLst>
          </a:prstGeom>
          <a:solidFill>
            <a:schemeClr val="accent2"/>
          </a:solidFill>
          <a:ln cap="flat" cmpd="sng" w="9525">
            <a:solidFill>
              <a:srgbClr val="0C897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13" name="Google Shape;1213;p73"/>
          <p:cNvSpPr txBox="1"/>
          <p:nvPr/>
        </p:nvSpPr>
        <p:spPr>
          <a:xfrm>
            <a:off x="1484074" y="3196655"/>
            <a:ext cx="2913000" cy="7695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Opp to Win Rate</a:t>
            </a:r>
            <a:br>
              <a:rPr b="1" lang="en" sz="1700">
                <a:solidFill>
                  <a:schemeClr val="lt1"/>
                </a:solidFill>
                <a:latin typeface="Instrument Sans"/>
                <a:ea typeface="Instrument Sans"/>
                <a:cs typeface="Instrument Sans"/>
                <a:sym typeface="Instrument Sans"/>
              </a:rPr>
            </a:br>
            <a:r>
              <a:rPr lang="en" sz="3300">
                <a:solidFill>
                  <a:schemeClr val="lt1"/>
                </a:solidFill>
                <a:latin typeface="Instrument Sans"/>
                <a:ea typeface="Instrument Sans"/>
                <a:cs typeface="Instrument Sans"/>
                <a:sym typeface="Instrument Sans"/>
              </a:rPr>
              <a:t>Xx</a:t>
            </a:r>
            <a:r>
              <a:rPr lang="en" sz="3300">
                <a:solidFill>
                  <a:schemeClr val="lt1"/>
                </a:solidFill>
                <a:latin typeface="Instrument Sans"/>
                <a:ea typeface="Instrument Sans"/>
                <a:cs typeface="Instrument Sans"/>
                <a:sym typeface="Instrument Sans"/>
              </a:rPr>
              <a:t>%</a:t>
            </a:r>
            <a:endParaRPr sz="3300">
              <a:solidFill>
                <a:schemeClr val="lt1"/>
              </a:solidFill>
              <a:latin typeface="Instrument Sans"/>
              <a:ea typeface="Instrument Sans"/>
              <a:cs typeface="Instrument Sans"/>
              <a:sym typeface="Instrument Sans"/>
            </a:endParaRPr>
          </a:p>
        </p:txBody>
      </p:sp>
      <p:pic>
        <p:nvPicPr>
          <p:cNvPr id="1214" name="Google Shape;1214;p73"/>
          <p:cNvPicPr preferRelativeResize="0"/>
          <p:nvPr/>
        </p:nvPicPr>
        <p:blipFill>
          <a:blip r:embed="rId3">
            <a:alphaModFix/>
          </a:blip>
          <a:stretch>
            <a:fillRect/>
          </a:stretch>
        </p:blipFill>
        <p:spPr>
          <a:xfrm>
            <a:off x="3087250" y="3548109"/>
            <a:ext cx="1242450" cy="350191"/>
          </a:xfrm>
          <a:prstGeom prst="rect">
            <a:avLst/>
          </a:prstGeom>
          <a:noFill/>
          <a:ln>
            <a:noFill/>
          </a:ln>
        </p:spPr>
      </p:pic>
      <p:sp>
        <p:nvSpPr>
          <p:cNvPr id="1215" name="Google Shape;1215;p73"/>
          <p:cNvSpPr/>
          <p:nvPr/>
        </p:nvSpPr>
        <p:spPr>
          <a:xfrm>
            <a:off x="4756480" y="1419033"/>
            <a:ext cx="2942615" cy="1384685"/>
          </a:xfrm>
          <a:prstGeom prst="roundRect">
            <a:avLst>
              <a:gd fmla="val 16667" name="adj"/>
            </a:avLst>
          </a:prstGeom>
          <a:solidFill>
            <a:schemeClr val="accent2"/>
          </a:solidFill>
          <a:ln cap="flat" cmpd="sng" w="9525">
            <a:solidFill>
              <a:srgbClr val="0C897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16" name="Google Shape;1216;p73"/>
          <p:cNvSpPr txBox="1"/>
          <p:nvPr/>
        </p:nvSpPr>
        <p:spPr>
          <a:xfrm>
            <a:off x="4922877" y="1552625"/>
            <a:ext cx="2593500" cy="10314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Customer Acquisition Velocity</a:t>
            </a:r>
            <a:br>
              <a:rPr b="1" lang="en" sz="1700">
                <a:solidFill>
                  <a:schemeClr val="lt1"/>
                </a:solidFill>
                <a:latin typeface="Instrument Sans"/>
                <a:ea typeface="Instrument Sans"/>
                <a:cs typeface="Instrument Sans"/>
                <a:sym typeface="Instrument Sans"/>
              </a:rPr>
            </a:br>
            <a:r>
              <a:rPr lang="en" sz="3300">
                <a:solidFill>
                  <a:schemeClr val="lt2"/>
                </a:solidFill>
                <a:latin typeface="Instrument Sans"/>
                <a:ea typeface="Instrument Sans"/>
                <a:cs typeface="Instrument Sans"/>
                <a:sym typeface="Instrument Sans"/>
              </a:rPr>
              <a:t>Xxx</a:t>
            </a:r>
            <a:r>
              <a:rPr lang="en" sz="3300">
                <a:solidFill>
                  <a:schemeClr val="lt2"/>
                </a:solidFill>
                <a:latin typeface="Instrument Sans"/>
                <a:ea typeface="Instrument Sans"/>
                <a:cs typeface="Instrument Sans"/>
                <a:sym typeface="Instrument Sans"/>
              </a:rPr>
              <a:t> </a:t>
            </a:r>
            <a:r>
              <a:rPr lang="en" sz="2300">
                <a:solidFill>
                  <a:schemeClr val="lt2"/>
                </a:solidFill>
                <a:latin typeface="Instrument Sans"/>
                <a:ea typeface="Instrument Sans"/>
                <a:cs typeface="Instrument Sans"/>
                <a:sym typeface="Instrument Sans"/>
              </a:rPr>
              <a:t>months</a:t>
            </a:r>
            <a:endParaRPr sz="2300">
              <a:solidFill>
                <a:schemeClr val="lt2"/>
              </a:solidFill>
              <a:latin typeface="Instrument Sans"/>
              <a:ea typeface="Instrument Sans"/>
              <a:cs typeface="Instrument Sans"/>
              <a:sym typeface="Instrument Sans"/>
            </a:endParaRPr>
          </a:p>
        </p:txBody>
      </p:sp>
      <p:pic>
        <p:nvPicPr>
          <p:cNvPr id="1217" name="Google Shape;1217;p73"/>
          <p:cNvPicPr preferRelativeResize="0"/>
          <p:nvPr/>
        </p:nvPicPr>
        <p:blipFill>
          <a:blip r:embed="rId4">
            <a:alphaModFix/>
          </a:blip>
          <a:stretch>
            <a:fillRect/>
          </a:stretch>
        </p:blipFill>
        <p:spPr>
          <a:xfrm>
            <a:off x="6850650" y="1845125"/>
            <a:ext cx="738878" cy="738900"/>
          </a:xfrm>
          <a:prstGeom prst="rect">
            <a:avLst/>
          </a:prstGeom>
          <a:noFill/>
          <a:ln>
            <a:noFill/>
          </a:ln>
        </p:spPr>
      </p:pic>
      <p:sp>
        <p:nvSpPr>
          <p:cNvPr id="1218" name="Google Shape;1218;p73"/>
          <p:cNvSpPr/>
          <p:nvPr/>
        </p:nvSpPr>
        <p:spPr>
          <a:xfrm>
            <a:off x="4756461" y="3050793"/>
            <a:ext cx="2881693" cy="1043862"/>
          </a:xfrm>
          <a:prstGeom prst="roundRect">
            <a:avLst>
              <a:gd fmla="val 16667" name="adj"/>
            </a:avLst>
          </a:prstGeom>
          <a:solidFill>
            <a:schemeClr val="accent2"/>
          </a:solidFill>
          <a:ln cap="flat" cmpd="sng" w="9525">
            <a:solidFill>
              <a:srgbClr val="0C897A"/>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19" name="Google Shape;1219;p73"/>
          <p:cNvSpPr txBox="1"/>
          <p:nvPr/>
        </p:nvSpPr>
        <p:spPr>
          <a:xfrm>
            <a:off x="4922844" y="3151318"/>
            <a:ext cx="2315914" cy="75425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LTV/CAC</a:t>
            </a:r>
            <a:br>
              <a:rPr b="1" lang="en" sz="1700">
                <a:solidFill>
                  <a:schemeClr val="lt1"/>
                </a:solidFill>
                <a:latin typeface="Instrument Sans"/>
                <a:ea typeface="Instrument Sans"/>
                <a:cs typeface="Instrument Sans"/>
                <a:sym typeface="Instrument Sans"/>
              </a:rPr>
            </a:br>
            <a:r>
              <a:rPr lang="en" sz="3200">
                <a:solidFill>
                  <a:schemeClr val="lt2"/>
                </a:solidFill>
                <a:latin typeface="Instrument Sans"/>
                <a:ea typeface="Instrument Sans"/>
                <a:cs typeface="Instrument Sans"/>
                <a:sym typeface="Instrument Sans"/>
              </a:rPr>
              <a:t>X</a:t>
            </a:r>
            <a:r>
              <a:rPr lang="en" sz="3200">
                <a:solidFill>
                  <a:schemeClr val="lt2"/>
                </a:solidFill>
                <a:latin typeface="Instrument Sans"/>
                <a:ea typeface="Instrument Sans"/>
                <a:cs typeface="Instrument Sans"/>
                <a:sym typeface="Instrument Sans"/>
              </a:rPr>
              <a:t>x</a:t>
            </a:r>
            <a:endParaRPr sz="3200">
              <a:solidFill>
                <a:schemeClr val="lt2"/>
              </a:solidFill>
              <a:latin typeface="Instrument Sans"/>
              <a:ea typeface="Instrument Sans"/>
              <a:cs typeface="Instrument Sans"/>
              <a:sym typeface="Instrument Sans"/>
            </a:endParaRPr>
          </a:p>
        </p:txBody>
      </p:sp>
      <p:pic>
        <p:nvPicPr>
          <p:cNvPr id="1220" name="Google Shape;1220;p73"/>
          <p:cNvPicPr preferRelativeResize="0"/>
          <p:nvPr/>
        </p:nvPicPr>
        <p:blipFill>
          <a:blip r:embed="rId5">
            <a:alphaModFix/>
          </a:blip>
          <a:stretch>
            <a:fillRect/>
          </a:stretch>
        </p:blipFill>
        <p:spPr>
          <a:xfrm>
            <a:off x="6752550" y="3268550"/>
            <a:ext cx="657375" cy="608350"/>
          </a:xfrm>
          <a:prstGeom prst="rect">
            <a:avLst/>
          </a:prstGeom>
          <a:noFill/>
          <a:ln>
            <a:noFill/>
          </a:ln>
        </p:spPr>
      </p:pic>
      <p:sp>
        <p:nvSpPr>
          <p:cNvPr id="1221" name="Google Shape;1221;p73"/>
          <p:cNvSpPr/>
          <p:nvPr/>
        </p:nvSpPr>
        <p:spPr>
          <a:xfrm>
            <a:off x="1330494" y="1419018"/>
            <a:ext cx="3224625" cy="1476638"/>
          </a:xfrm>
          <a:prstGeom prst="roundRect">
            <a:avLst>
              <a:gd fmla="val 16667" name="adj"/>
            </a:avLst>
          </a:prstGeom>
          <a:solidFill>
            <a:srgbClr val="421B18"/>
          </a:solidFill>
          <a:ln cap="flat" cmpd="sng" w="9525">
            <a:solidFill>
              <a:srgbClr val="B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22" name="Google Shape;1222;p73"/>
          <p:cNvSpPr txBox="1"/>
          <p:nvPr/>
        </p:nvSpPr>
        <p:spPr>
          <a:xfrm>
            <a:off x="1513225" y="1606800"/>
            <a:ext cx="30420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1700">
                <a:solidFill>
                  <a:schemeClr val="lt1"/>
                </a:solidFill>
                <a:latin typeface="Instrument Sans"/>
                <a:ea typeface="Instrument Sans"/>
                <a:cs typeface="Instrument Sans"/>
                <a:sym typeface="Instrument Sans"/>
              </a:rPr>
              <a:t>Volu</a:t>
            </a:r>
            <a:r>
              <a:rPr b="1" lang="en" sz="1700">
                <a:solidFill>
                  <a:schemeClr val="lt1"/>
                </a:solidFill>
                <a:latin typeface="Instrument Sans"/>
                <a:ea typeface="Instrument Sans"/>
                <a:cs typeface="Instrument Sans"/>
                <a:sym typeface="Instrument Sans"/>
              </a:rPr>
              <a:t>me of new</a:t>
            </a:r>
            <a:r>
              <a:rPr b="1" lang="en" sz="1700">
                <a:solidFill>
                  <a:schemeClr val="lt1"/>
                </a:solidFill>
                <a:latin typeface="Instrument Sans"/>
                <a:ea typeface="Instrument Sans"/>
                <a:cs typeface="Instrument Sans"/>
                <a:sym typeface="Instrument Sans"/>
              </a:rPr>
              <a:t> opportunities</a:t>
            </a:r>
            <a:br>
              <a:rPr b="1" lang="en" sz="1700">
                <a:solidFill>
                  <a:schemeClr val="lt1"/>
                </a:solidFill>
                <a:latin typeface="Instrument Sans"/>
                <a:ea typeface="Instrument Sans"/>
                <a:cs typeface="Instrument Sans"/>
                <a:sym typeface="Instrument Sans"/>
              </a:rPr>
            </a:br>
            <a:r>
              <a:rPr lang="en" sz="3100">
                <a:solidFill>
                  <a:schemeClr val="lt1"/>
                </a:solidFill>
                <a:latin typeface="Instrument Sans"/>
                <a:ea typeface="Instrument Sans"/>
                <a:cs typeface="Instrument Sans"/>
                <a:sym typeface="Instrument Sans"/>
              </a:rPr>
              <a:t>$XxxM</a:t>
            </a:r>
            <a:endParaRPr b="1" sz="3100">
              <a:solidFill>
                <a:schemeClr val="lt1"/>
              </a:solidFill>
              <a:latin typeface="Instrument Sans"/>
              <a:ea typeface="Instrument Sans"/>
              <a:cs typeface="Instrument Sans"/>
              <a:sym typeface="Instrument Sans"/>
            </a:endParaRPr>
          </a:p>
        </p:txBody>
      </p:sp>
      <p:sp>
        <p:nvSpPr>
          <p:cNvPr id="1223" name="Google Shape;1223;p73"/>
          <p:cNvSpPr/>
          <p:nvPr/>
        </p:nvSpPr>
        <p:spPr>
          <a:xfrm>
            <a:off x="2903600" y="2002975"/>
            <a:ext cx="753900" cy="216900"/>
          </a:xfrm>
          <a:prstGeom prst="roundRect">
            <a:avLst>
              <a:gd fmla="val 50000" name="adj"/>
            </a:avLst>
          </a:prstGeom>
          <a:solidFill>
            <a:srgbClr val="16192C"/>
          </a:solidFill>
          <a:ln cap="flat" cmpd="sng" w="9525">
            <a:solidFill>
              <a:srgbClr val="43E6CD"/>
            </a:solidFill>
            <a:prstDash val="solid"/>
            <a:round/>
            <a:headEnd len="sm" w="sm" type="none"/>
            <a:tailEnd len="sm" w="sm" type="none"/>
          </a:ln>
          <a:effectLst>
            <a:outerShdw blurRad="200025"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800">
                <a:solidFill>
                  <a:schemeClr val="lt1"/>
                </a:solidFill>
                <a:latin typeface="Instrument Sans"/>
                <a:ea typeface="Instrument Sans"/>
                <a:cs typeface="Instrument Sans"/>
                <a:sym typeface="Instrument Sans"/>
              </a:rPr>
              <a:t>▲ 2023</a:t>
            </a:r>
            <a:r>
              <a:rPr b="1" lang="en" sz="800">
                <a:solidFill>
                  <a:schemeClr val="accent3"/>
                </a:solidFill>
                <a:latin typeface="Instrument Sans"/>
                <a:ea typeface="Instrument Sans"/>
                <a:cs typeface="Instrument Sans"/>
                <a:sym typeface="Instrument Sans"/>
              </a:rPr>
              <a:t> x2</a:t>
            </a:r>
            <a:endParaRPr b="1" sz="800">
              <a:solidFill>
                <a:schemeClr val="accent3"/>
              </a:solidFill>
              <a:latin typeface="Instrument Sans"/>
              <a:ea typeface="Instrument Sans"/>
              <a:cs typeface="Instrument Sans"/>
              <a:sym typeface="Instrument Sans"/>
            </a:endParaRPr>
          </a:p>
        </p:txBody>
      </p:sp>
      <p:sp>
        <p:nvSpPr>
          <p:cNvPr id="1224" name="Google Shape;1224;p73"/>
          <p:cNvSpPr/>
          <p:nvPr/>
        </p:nvSpPr>
        <p:spPr>
          <a:xfrm>
            <a:off x="1493350" y="2466724"/>
            <a:ext cx="1659733" cy="290390"/>
          </a:xfrm>
          <a:prstGeom prst="roundRect">
            <a:avLst>
              <a:gd fmla="val 50000" name="adj"/>
            </a:avLst>
          </a:prstGeom>
          <a:solidFill>
            <a:schemeClr val="accent2"/>
          </a:solidFill>
          <a:ln cap="flat" cmpd="sng" w="9525">
            <a:solidFill>
              <a:srgbClr val="43E6CD"/>
            </a:solidFill>
            <a:prstDash val="solid"/>
            <a:round/>
            <a:headEnd len="sm" w="sm" type="none"/>
            <a:tailEnd len="sm" w="sm" type="none"/>
          </a:ln>
          <a:effectLst>
            <a:outerShdw blurRad="200025" rotWithShape="0" algn="bl" dir="5400000" dist="19050">
              <a:srgbClr val="000000">
                <a:alpha val="14000"/>
              </a:srgb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800">
                <a:solidFill>
                  <a:schemeClr val="lt1"/>
                </a:solidFill>
                <a:latin typeface="Instrument Sans"/>
                <a:ea typeface="Instrument Sans"/>
                <a:cs typeface="Instrument Sans"/>
                <a:sym typeface="Instrument Sans"/>
              </a:rPr>
              <a:t>Opp objective is</a:t>
            </a:r>
            <a:r>
              <a:rPr lang="en" sz="800">
                <a:solidFill>
                  <a:schemeClr val="lt1"/>
                </a:solidFill>
                <a:latin typeface="Instrument Sans"/>
                <a:ea typeface="Instrument Sans"/>
                <a:cs typeface="Instrument Sans"/>
                <a:sym typeface="Instrument Sans"/>
              </a:rPr>
              <a:t> </a:t>
            </a:r>
            <a:r>
              <a:rPr b="1" lang="en" sz="800">
                <a:solidFill>
                  <a:schemeClr val="lt1"/>
                </a:solidFill>
                <a:latin typeface="Instrument Sans"/>
                <a:ea typeface="Instrument Sans"/>
                <a:cs typeface="Instrument Sans"/>
                <a:sym typeface="Instrument Sans"/>
              </a:rPr>
              <a:t>$XxxM</a:t>
            </a:r>
            <a:endParaRPr b="1" sz="800">
              <a:solidFill>
                <a:schemeClr val="lt1"/>
              </a:solidFill>
              <a:latin typeface="Instrument Sans"/>
              <a:ea typeface="Instrument Sans"/>
              <a:cs typeface="Instrument Sans"/>
              <a:sym typeface="Instrument Sans"/>
            </a:endParaRPr>
          </a:p>
        </p:txBody>
      </p:sp>
      <p:pic>
        <p:nvPicPr>
          <p:cNvPr id="1225" name="Google Shape;1225;p73"/>
          <p:cNvPicPr preferRelativeResize="0"/>
          <p:nvPr/>
        </p:nvPicPr>
        <p:blipFill rotWithShape="1">
          <a:blip r:embed="rId6">
            <a:alphaModFix/>
          </a:blip>
          <a:srcRect b="-14098" l="-20939" r="-20924" t="-14073"/>
          <a:stretch/>
        </p:blipFill>
        <p:spPr>
          <a:xfrm>
            <a:off x="2827656" y="2502337"/>
            <a:ext cx="259602" cy="202595"/>
          </a:xfrm>
          <a:prstGeom prst="rect">
            <a:avLst/>
          </a:prstGeom>
          <a:noFill/>
          <a:ln>
            <a:noFill/>
          </a:ln>
        </p:spPr>
      </p:pic>
      <p:pic>
        <p:nvPicPr>
          <p:cNvPr id="1226" name="Google Shape;1226;p73"/>
          <p:cNvPicPr preferRelativeResize="0"/>
          <p:nvPr/>
        </p:nvPicPr>
        <p:blipFill>
          <a:blip r:embed="rId7">
            <a:alphaModFix/>
          </a:blip>
          <a:stretch>
            <a:fillRect/>
          </a:stretch>
        </p:blipFill>
        <p:spPr>
          <a:xfrm>
            <a:off x="3774901" y="2108825"/>
            <a:ext cx="576774" cy="6083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74"/>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Profitability</a:t>
            </a:r>
            <a:endParaRPr/>
          </a:p>
        </p:txBody>
      </p:sp>
      <p:sp>
        <p:nvSpPr>
          <p:cNvPr id="1232" name="Google Shape;1232;p74"/>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solidFill>
                  <a:schemeClr val="lt2"/>
                </a:solidFill>
              </a:rPr>
              <a:t>Achievements</a:t>
            </a:r>
            <a:endParaRPr sz="1400">
              <a:solidFill>
                <a:schemeClr val="lt2"/>
              </a:solidFill>
            </a:endParaRPr>
          </a:p>
          <a:p>
            <a:pPr indent="0" lvl="0" marL="0" rtl="0" algn="l">
              <a:spcBef>
                <a:spcPts val="1200"/>
              </a:spcBef>
              <a:spcAft>
                <a:spcPts val="0"/>
              </a:spcAft>
              <a:buNone/>
            </a:pPr>
            <a:r>
              <a:t/>
            </a:r>
            <a:endParaRPr sz="1400">
              <a:solidFill>
                <a:schemeClr val="lt1"/>
              </a:solidFill>
            </a:endParaRPr>
          </a:p>
          <a:p>
            <a:pPr indent="0" lvl="0" marL="0" rtl="0" algn="l">
              <a:spcBef>
                <a:spcPts val="1200"/>
              </a:spcBef>
              <a:spcAft>
                <a:spcPts val="1200"/>
              </a:spcAft>
              <a:buNone/>
            </a:pPr>
            <a:r>
              <a:t/>
            </a:r>
            <a:endParaRPr sz="1400">
              <a:solidFill>
                <a:schemeClr val="lt1"/>
              </a:solidFill>
            </a:endParaRPr>
          </a:p>
        </p:txBody>
      </p:sp>
      <p:sp>
        <p:nvSpPr>
          <p:cNvPr id="1233" name="Google Shape;1233;p74"/>
          <p:cNvSpPr/>
          <p:nvPr/>
        </p:nvSpPr>
        <p:spPr>
          <a:xfrm>
            <a:off x="1645275" y="1709000"/>
            <a:ext cx="2701200" cy="1876500"/>
          </a:xfrm>
          <a:prstGeom prst="roundRect">
            <a:avLst>
              <a:gd fmla="val 18893" name="adj"/>
            </a:avLst>
          </a:prstGeom>
          <a:solidFill>
            <a:schemeClr val="accent2"/>
          </a:solidFill>
          <a:ln cap="flat" cmpd="sng" w="19050">
            <a:solidFill>
              <a:schemeClr val="accent3"/>
            </a:solidFill>
            <a:prstDash val="solid"/>
            <a:round/>
            <a:headEnd len="sm" w="sm" type="none"/>
            <a:tailEnd len="sm" w="sm" type="none"/>
          </a:ln>
          <a:effectLst>
            <a:outerShdw blurRad="1428750" rotWithShape="0" algn="bl" dir="5400000" dist="11430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4" name="Google Shape;1234;p74"/>
          <p:cNvSpPr txBox="1"/>
          <p:nvPr/>
        </p:nvSpPr>
        <p:spPr>
          <a:xfrm>
            <a:off x="1876476" y="1867950"/>
            <a:ext cx="2259300" cy="5850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Instrument Sans"/>
                <a:ea typeface="Instrument Sans"/>
                <a:cs typeface="Instrument Sans"/>
                <a:sym typeface="Instrument Sans"/>
              </a:rPr>
              <a:t>Good</a:t>
            </a:r>
            <a:endParaRPr b="1" sz="2600">
              <a:solidFill>
                <a:schemeClr val="lt1"/>
              </a:solidFill>
              <a:latin typeface="Instrument Sans"/>
              <a:ea typeface="Instrument Sans"/>
              <a:cs typeface="Instrument Sans"/>
              <a:sym typeface="Instrument Sans"/>
            </a:endParaRPr>
          </a:p>
        </p:txBody>
      </p:sp>
      <p:cxnSp>
        <p:nvCxnSpPr>
          <p:cNvPr id="1235" name="Google Shape;1235;p74"/>
          <p:cNvCxnSpPr/>
          <p:nvPr/>
        </p:nvCxnSpPr>
        <p:spPr>
          <a:xfrm>
            <a:off x="1971675" y="2483425"/>
            <a:ext cx="2164200" cy="0"/>
          </a:xfrm>
          <a:prstGeom prst="straightConnector1">
            <a:avLst/>
          </a:prstGeom>
          <a:noFill/>
          <a:ln cap="flat" cmpd="sng" w="9525">
            <a:solidFill>
              <a:schemeClr val="accent1"/>
            </a:solidFill>
            <a:prstDash val="solid"/>
            <a:round/>
            <a:headEnd len="med" w="med" type="none"/>
            <a:tailEnd len="med" w="med" type="none"/>
          </a:ln>
          <a:effectLst>
            <a:outerShdw blurRad="1428750" rotWithShape="0" algn="bl" dir="5400000" dist="114300">
              <a:srgbClr val="000000"/>
            </a:outerShdw>
          </a:effectLst>
        </p:spPr>
      </p:cxnSp>
      <p:sp>
        <p:nvSpPr>
          <p:cNvPr id="1236" name="Google Shape;1236;p74"/>
          <p:cNvSpPr txBox="1"/>
          <p:nvPr/>
        </p:nvSpPr>
        <p:spPr>
          <a:xfrm>
            <a:off x="2180100" y="2577125"/>
            <a:ext cx="1652100" cy="8466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300">
                <a:solidFill>
                  <a:schemeClr val="lt1"/>
                </a:solidFill>
                <a:latin typeface="Instrument Sans"/>
                <a:ea typeface="Instrument Sans"/>
                <a:cs typeface="Instrument Sans"/>
                <a:sym typeface="Instrument Sans"/>
              </a:rPr>
              <a:t>Xx</a:t>
            </a:r>
            <a:endParaRPr b="1" sz="3800">
              <a:solidFill>
                <a:schemeClr val="lt1"/>
              </a:solidFill>
              <a:latin typeface="Instrument Sans"/>
              <a:ea typeface="Instrument Sans"/>
              <a:cs typeface="Instrument Sans"/>
              <a:sym typeface="Instrument Sans"/>
            </a:endParaRPr>
          </a:p>
        </p:txBody>
      </p:sp>
      <p:grpSp>
        <p:nvGrpSpPr>
          <p:cNvPr id="1237" name="Google Shape;1237;p74"/>
          <p:cNvGrpSpPr/>
          <p:nvPr/>
        </p:nvGrpSpPr>
        <p:grpSpPr>
          <a:xfrm>
            <a:off x="4649275" y="1709000"/>
            <a:ext cx="2701200" cy="1876500"/>
            <a:chOff x="5015775" y="1633500"/>
            <a:chExt cx="2701200" cy="1876500"/>
          </a:xfrm>
        </p:grpSpPr>
        <p:sp>
          <p:nvSpPr>
            <p:cNvPr id="1238" name="Google Shape;1238;p74"/>
            <p:cNvSpPr/>
            <p:nvPr/>
          </p:nvSpPr>
          <p:spPr>
            <a:xfrm>
              <a:off x="5015775" y="1633500"/>
              <a:ext cx="2701200" cy="1876500"/>
            </a:xfrm>
            <a:prstGeom prst="roundRect">
              <a:avLst>
                <a:gd fmla="val 21787" name="adj"/>
              </a:avLst>
            </a:prstGeom>
            <a:solidFill>
              <a:srgbClr val="421B18"/>
            </a:solidFill>
            <a:ln cap="flat" cmpd="sng" w="19050">
              <a:solidFill>
                <a:srgbClr val="BE0000"/>
              </a:solidFill>
              <a:prstDash val="solid"/>
              <a:round/>
              <a:headEnd len="sm" w="sm" type="none"/>
              <a:tailEnd len="sm" w="sm" type="none"/>
            </a:ln>
            <a:effectLst>
              <a:outerShdw blurRad="1428750" rotWithShape="0" algn="bl" dir="5400000" dist="114300">
                <a:srgbClr val="000000"/>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39" name="Google Shape;1239;p74"/>
            <p:cNvSpPr txBox="1"/>
            <p:nvPr/>
          </p:nvSpPr>
          <p:spPr>
            <a:xfrm>
              <a:off x="5246976" y="1792450"/>
              <a:ext cx="2259300" cy="5850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2600">
                  <a:solidFill>
                    <a:schemeClr val="lt1"/>
                  </a:solidFill>
                  <a:latin typeface="Instrument Sans"/>
                  <a:ea typeface="Instrument Sans"/>
                  <a:cs typeface="Instrument Sans"/>
                  <a:sym typeface="Instrument Sans"/>
                </a:rPr>
                <a:t>Bad</a:t>
              </a:r>
              <a:endParaRPr b="1" sz="2600">
                <a:solidFill>
                  <a:schemeClr val="lt1"/>
                </a:solidFill>
                <a:latin typeface="Instrument Sans"/>
                <a:ea typeface="Instrument Sans"/>
                <a:cs typeface="Instrument Sans"/>
                <a:sym typeface="Instrument Sans"/>
              </a:endParaRPr>
            </a:p>
          </p:txBody>
        </p:sp>
        <p:cxnSp>
          <p:nvCxnSpPr>
            <p:cNvPr id="1240" name="Google Shape;1240;p74"/>
            <p:cNvCxnSpPr/>
            <p:nvPr/>
          </p:nvCxnSpPr>
          <p:spPr>
            <a:xfrm>
              <a:off x="5342175" y="2407925"/>
              <a:ext cx="2164200" cy="0"/>
            </a:xfrm>
            <a:prstGeom prst="straightConnector1">
              <a:avLst/>
            </a:prstGeom>
            <a:noFill/>
            <a:ln cap="flat" cmpd="sng" w="9525">
              <a:solidFill>
                <a:srgbClr val="BE0000"/>
              </a:solidFill>
              <a:prstDash val="solid"/>
              <a:round/>
              <a:headEnd len="med" w="med" type="none"/>
              <a:tailEnd len="med" w="med" type="none"/>
            </a:ln>
            <a:effectLst>
              <a:outerShdw blurRad="1428750" rotWithShape="0" algn="bl" dir="5400000" dist="114300">
                <a:srgbClr val="000000"/>
              </a:outerShdw>
            </a:effectLst>
          </p:spPr>
        </p:cxnSp>
        <p:sp>
          <p:nvSpPr>
            <p:cNvPr id="1241" name="Google Shape;1241;p74"/>
            <p:cNvSpPr txBox="1"/>
            <p:nvPr/>
          </p:nvSpPr>
          <p:spPr>
            <a:xfrm>
              <a:off x="5246975" y="2501625"/>
              <a:ext cx="2259300" cy="831300"/>
            </a:xfrm>
            <a:prstGeom prst="rect">
              <a:avLst/>
            </a:prstGeom>
            <a:noFill/>
            <a:ln>
              <a:noFill/>
            </a:ln>
            <a:effectLst>
              <a:outerShdw blurRad="1428750" rotWithShape="0" algn="bl" dir="5400000" dist="114300">
                <a:srgbClr val="000000"/>
              </a:outerShdw>
            </a:effectLst>
          </p:spPr>
          <p:txBody>
            <a:bodyPr anchorCtr="0" anchor="t" bIns="91425" lIns="91425" spcFirstLastPara="1" rIns="91425" wrap="square" tIns="91425">
              <a:spAutoFit/>
            </a:bodyPr>
            <a:lstStyle/>
            <a:p>
              <a:pPr indent="0" lvl="0" marL="0" rtl="0" algn="ctr">
                <a:spcBef>
                  <a:spcPts val="0"/>
                </a:spcBef>
                <a:spcAft>
                  <a:spcPts val="0"/>
                </a:spcAft>
                <a:buNone/>
              </a:pPr>
              <a:r>
                <a:rPr b="1" lang="en" sz="4200">
                  <a:solidFill>
                    <a:schemeClr val="lt1"/>
                  </a:solidFill>
                  <a:latin typeface="Instrument Sans"/>
                  <a:ea typeface="Instrument Sans"/>
                  <a:cs typeface="Instrument Sans"/>
                  <a:sym typeface="Instrument Sans"/>
                </a:rPr>
                <a:t>Xx</a:t>
              </a:r>
              <a:r>
                <a:rPr b="1" lang="en" sz="3800">
                  <a:solidFill>
                    <a:schemeClr val="lt1"/>
                  </a:solidFill>
                  <a:latin typeface="Instrument Sans"/>
                  <a:ea typeface="Instrument Sans"/>
                  <a:cs typeface="Instrument Sans"/>
                  <a:sym typeface="Instrument Sans"/>
                </a:rPr>
                <a:t> </a:t>
              </a:r>
              <a:r>
                <a:rPr b="1" lang="en" sz="2600">
                  <a:solidFill>
                    <a:schemeClr val="accent1"/>
                  </a:solidFill>
                  <a:latin typeface="Instrument Sans"/>
                  <a:ea typeface="Instrument Sans"/>
                  <a:cs typeface="Instrument Sans"/>
                  <a:sym typeface="Instrument Sans"/>
                </a:rPr>
                <a:t>🔥</a:t>
              </a:r>
              <a:endParaRPr b="1" sz="3800">
                <a:solidFill>
                  <a:schemeClr val="lt1"/>
                </a:solidFill>
                <a:latin typeface="Instrument Sans"/>
                <a:ea typeface="Instrument Sans"/>
                <a:cs typeface="Instrument Sans"/>
                <a:sym typeface="Instrument Sans"/>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75"/>
          <p:cNvSpPr/>
          <p:nvPr/>
        </p:nvSpPr>
        <p:spPr>
          <a:xfrm>
            <a:off x="642053" y="1714875"/>
            <a:ext cx="802500" cy="255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47" name="Google Shape;1247;p75"/>
          <p:cNvSpPr/>
          <p:nvPr/>
        </p:nvSpPr>
        <p:spPr>
          <a:xfrm>
            <a:off x="5599425" y="786375"/>
            <a:ext cx="846600" cy="2556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75"/>
          <p:cNvSpPr txBox="1"/>
          <p:nvPr/>
        </p:nvSpPr>
        <p:spPr>
          <a:xfrm>
            <a:off x="826175" y="2116525"/>
            <a:ext cx="2879400" cy="1867200"/>
          </a:xfrm>
          <a:prstGeom prst="rect">
            <a:avLst/>
          </a:prstGeom>
          <a:noFill/>
          <a:ln>
            <a:noFill/>
          </a:ln>
        </p:spPr>
        <p:txBody>
          <a:bodyPr anchorCtr="0" anchor="t" bIns="137150" lIns="137150" spcFirstLastPara="1" rIns="137150" wrap="square" tIns="137150">
            <a:spAutoFit/>
          </a:bodyPr>
          <a:lstStyle/>
          <a:p>
            <a:pPr indent="0" lvl="0" marL="0" rtl="0" algn="l">
              <a:lnSpc>
                <a:spcPct val="115000"/>
              </a:lnSpc>
              <a:spcBef>
                <a:spcPts val="0"/>
              </a:spcBef>
              <a:spcAft>
                <a:spcPts val="0"/>
              </a:spcAft>
              <a:buNone/>
            </a:pPr>
            <a:r>
              <a:rPr b="1" lang="en" sz="1200">
                <a:solidFill>
                  <a:schemeClr val="lt1"/>
                </a:solidFill>
                <a:latin typeface="Instrument Sans"/>
                <a:ea typeface="Instrument Sans"/>
                <a:cs typeface="Instrument Sans"/>
                <a:sym typeface="Instrument Sans"/>
              </a:rPr>
              <a:t>Better secrets capabilities</a:t>
            </a:r>
            <a:endParaRPr b="1" sz="1200">
              <a:solidFill>
                <a:schemeClr val="lt1"/>
              </a:solidFill>
              <a:latin typeface="Instrument Sans"/>
              <a:ea typeface="Instrument Sans"/>
              <a:cs typeface="Instrument Sans"/>
              <a:sym typeface="Instrument Sans"/>
            </a:endParaRPr>
          </a:p>
          <a:p>
            <a:pPr indent="0" lvl="0" marL="0" rtl="0" algn="l">
              <a:lnSpc>
                <a:spcPct val="115000"/>
              </a:lnSpc>
              <a:spcBef>
                <a:spcPts val="500"/>
              </a:spcBef>
              <a:spcAft>
                <a:spcPts val="0"/>
              </a:spcAft>
              <a:buNone/>
            </a:pPr>
            <a:r>
              <a:t/>
            </a:r>
            <a:endParaRPr b="1" sz="1000">
              <a:solidFill>
                <a:schemeClr val="lt2"/>
              </a:solidFill>
              <a:latin typeface="Instrument Sans"/>
              <a:ea typeface="Instrument Sans"/>
              <a:cs typeface="Instrument Sans"/>
              <a:sym typeface="Instrument Sans"/>
            </a:endParaRPr>
          </a:p>
          <a:p>
            <a:pPr indent="-109219" lvl="0" marL="182880" rtl="0" algn="l">
              <a:lnSpc>
                <a:spcPct val="115000"/>
              </a:lnSpc>
              <a:spcBef>
                <a:spcPts val="500"/>
              </a:spcBef>
              <a:spcAft>
                <a:spcPts val="0"/>
              </a:spcAft>
              <a:buClr>
                <a:schemeClr val="lt2"/>
              </a:buClr>
              <a:buSzPts val="1000"/>
              <a:buFont typeface="Instrument Sans"/>
              <a:buChar char="●"/>
            </a:pPr>
            <a:r>
              <a:rPr lang="en" sz="1000">
                <a:solidFill>
                  <a:schemeClr val="lt2"/>
                </a:solidFill>
                <a:latin typeface="Instrument Sans"/>
                <a:ea typeface="Instrument Sans"/>
                <a:cs typeface="Instrument Sans"/>
                <a:sym typeface="Instrument Sans"/>
              </a:rPr>
              <a:t>Better detection through Machine Learning</a:t>
            </a:r>
            <a:endParaRPr sz="1000">
              <a:solidFill>
                <a:schemeClr val="lt2"/>
              </a:solidFill>
              <a:latin typeface="Instrument Sans"/>
              <a:ea typeface="Instrument Sans"/>
              <a:cs typeface="Instrument Sans"/>
              <a:sym typeface="Instrument Sans"/>
            </a:endParaRPr>
          </a:p>
          <a:p>
            <a:pPr indent="-109219" lvl="0" marL="182880" rtl="0" algn="l">
              <a:lnSpc>
                <a:spcPct val="115000"/>
              </a:lnSpc>
              <a:spcBef>
                <a:spcPts val="0"/>
              </a:spcBef>
              <a:spcAft>
                <a:spcPts val="0"/>
              </a:spcAft>
              <a:buClr>
                <a:schemeClr val="lt2"/>
              </a:buClr>
              <a:buSzPts val="1000"/>
              <a:buFont typeface="Instrument Sans"/>
              <a:buChar char="●"/>
            </a:pPr>
            <a:r>
              <a:rPr lang="en" sz="1000">
                <a:solidFill>
                  <a:schemeClr val="lt2"/>
                </a:solidFill>
                <a:latin typeface="Instrument Sans"/>
                <a:ea typeface="Instrument Sans"/>
                <a:cs typeface="Instrument Sans"/>
                <a:sym typeface="Instrument Sans"/>
              </a:rPr>
              <a:t>Remediation at scale through automation (severity, location, automatic PRs, etc)</a:t>
            </a:r>
            <a:endParaRPr sz="1000">
              <a:solidFill>
                <a:schemeClr val="lt2"/>
              </a:solidFill>
              <a:latin typeface="Instrument Sans"/>
              <a:ea typeface="Instrument Sans"/>
              <a:cs typeface="Instrument Sans"/>
              <a:sym typeface="Instrument Sans"/>
            </a:endParaRPr>
          </a:p>
          <a:p>
            <a:pPr indent="-109219" lvl="0" marL="182880" rtl="0" algn="l">
              <a:lnSpc>
                <a:spcPct val="115000"/>
              </a:lnSpc>
              <a:spcBef>
                <a:spcPts val="0"/>
              </a:spcBef>
              <a:spcAft>
                <a:spcPts val="0"/>
              </a:spcAft>
              <a:buClr>
                <a:schemeClr val="lt2"/>
              </a:buClr>
              <a:buSzPts val="1000"/>
              <a:buFont typeface="Instrument Sans"/>
              <a:buChar char="●"/>
            </a:pPr>
            <a:r>
              <a:rPr lang="en" sz="1000">
                <a:solidFill>
                  <a:schemeClr val="lt2"/>
                </a:solidFill>
                <a:latin typeface="Instrument Sans"/>
                <a:ea typeface="Instrument Sans"/>
                <a:cs typeface="Instrument Sans"/>
                <a:sym typeface="Instrument Sans"/>
              </a:rPr>
              <a:t>Other data sources</a:t>
            </a:r>
            <a:endParaRPr sz="1000">
              <a:solidFill>
                <a:schemeClr val="lt2"/>
              </a:solidFill>
              <a:latin typeface="Instrument Sans"/>
              <a:ea typeface="Instrument Sans"/>
              <a:cs typeface="Instrument Sans"/>
              <a:sym typeface="Instrument Sans"/>
            </a:endParaRPr>
          </a:p>
          <a:p>
            <a:pPr indent="0" lvl="0" marL="0" rtl="0" algn="l">
              <a:lnSpc>
                <a:spcPct val="115000"/>
              </a:lnSpc>
              <a:spcBef>
                <a:spcPts val="500"/>
              </a:spcBef>
              <a:spcAft>
                <a:spcPts val="500"/>
              </a:spcAft>
              <a:buNone/>
            </a:pPr>
            <a:r>
              <a:rPr lang="en" sz="800">
                <a:solidFill>
                  <a:schemeClr val="lt2"/>
                </a:solidFill>
                <a:latin typeface="Instrument Sans"/>
                <a:ea typeface="Instrument Sans"/>
                <a:cs typeface="Instrument Sans"/>
                <a:sym typeface="Instrument Sans"/>
              </a:rPr>
              <a:t>      </a:t>
            </a:r>
            <a:endParaRPr sz="800">
              <a:solidFill>
                <a:schemeClr val="lt2"/>
              </a:solidFill>
              <a:latin typeface="Instrument Sans"/>
              <a:ea typeface="Instrument Sans"/>
              <a:cs typeface="Instrument Sans"/>
              <a:sym typeface="Instrument Sans"/>
            </a:endParaRPr>
          </a:p>
        </p:txBody>
      </p:sp>
      <p:sp>
        <p:nvSpPr>
          <p:cNvPr id="1249" name="Google Shape;1249;p75"/>
          <p:cNvSpPr txBox="1"/>
          <p:nvPr/>
        </p:nvSpPr>
        <p:spPr>
          <a:xfrm>
            <a:off x="6105075" y="3226375"/>
            <a:ext cx="2390100" cy="1415700"/>
          </a:xfrm>
          <a:prstGeom prst="rect">
            <a:avLst/>
          </a:prstGeom>
          <a:noFill/>
          <a:ln>
            <a:noFill/>
          </a:ln>
        </p:spPr>
        <p:txBody>
          <a:bodyPr anchorCtr="0" anchor="t" bIns="137150" lIns="137150" spcFirstLastPara="1" rIns="137150" wrap="square" tIns="137150">
            <a:spAutoFit/>
          </a:bodyPr>
          <a:lstStyle/>
          <a:p>
            <a:pPr indent="0" lvl="0" marL="0" rtl="0" algn="l">
              <a:lnSpc>
                <a:spcPct val="115000"/>
              </a:lnSpc>
              <a:spcBef>
                <a:spcPts val="0"/>
              </a:spcBef>
              <a:spcAft>
                <a:spcPts val="0"/>
              </a:spcAft>
              <a:buNone/>
            </a:pPr>
            <a:r>
              <a:rPr b="1" lang="en" sz="1200">
                <a:solidFill>
                  <a:schemeClr val="lt1"/>
                </a:solidFill>
                <a:latin typeface="Instrument Sans"/>
                <a:ea typeface="Instrument Sans"/>
                <a:cs typeface="Instrument Sans"/>
                <a:sym typeface="Instrument Sans"/>
              </a:rPr>
              <a:t>Detect more attacks</a:t>
            </a:r>
            <a:endParaRPr b="1" sz="1200">
              <a:solidFill>
                <a:schemeClr val="lt1"/>
              </a:solidFill>
              <a:latin typeface="Instrument Sans"/>
              <a:ea typeface="Instrument Sans"/>
              <a:cs typeface="Instrument Sans"/>
              <a:sym typeface="Instrument Sans"/>
            </a:endParaRPr>
          </a:p>
          <a:p>
            <a:pPr indent="0" lvl="0" marL="0" rtl="0" algn="l">
              <a:lnSpc>
                <a:spcPct val="115000"/>
              </a:lnSpc>
              <a:spcBef>
                <a:spcPts val="500"/>
              </a:spcBef>
              <a:spcAft>
                <a:spcPts val="0"/>
              </a:spcAft>
              <a:buNone/>
            </a:pPr>
            <a:r>
              <a:t/>
            </a:r>
            <a:endParaRPr b="1" sz="1000">
              <a:solidFill>
                <a:schemeClr val="lt2"/>
              </a:solidFill>
              <a:latin typeface="Instrument Sans"/>
              <a:ea typeface="Instrument Sans"/>
              <a:cs typeface="Instrument Sans"/>
              <a:sym typeface="Instrument Sans"/>
            </a:endParaRPr>
          </a:p>
          <a:p>
            <a:pPr indent="-109219" lvl="0" marL="182880" rtl="0" algn="l">
              <a:lnSpc>
                <a:spcPct val="115000"/>
              </a:lnSpc>
              <a:spcBef>
                <a:spcPts val="0"/>
              </a:spcBef>
              <a:spcAft>
                <a:spcPts val="0"/>
              </a:spcAft>
              <a:buClr>
                <a:schemeClr val="lt2"/>
              </a:buClr>
              <a:buSzPts val="1000"/>
              <a:buFont typeface="Instrument Sans"/>
              <a:buChar char="●"/>
            </a:pPr>
            <a:r>
              <a:rPr lang="en" sz="1000">
                <a:solidFill>
                  <a:schemeClr val="lt2"/>
                </a:solidFill>
                <a:latin typeface="Instrument Sans"/>
                <a:ea typeface="Instrument Sans"/>
                <a:cs typeface="Instrument Sans"/>
                <a:sym typeface="Instrument Sans"/>
              </a:rPr>
              <a:t>Public Monitoring</a:t>
            </a:r>
            <a:endParaRPr sz="1000">
              <a:solidFill>
                <a:schemeClr val="lt2"/>
              </a:solidFill>
              <a:latin typeface="Instrument Sans"/>
              <a:ea typeface="Instrument Sans"/>
              <a:cs typeface="Instrument Sans"/>
              <a:sym typeface="Instrument Sans"/>
            </a:endParaRPr>
          </a:p>
          <a:p>
            <a:pPr indent="-109219" lvl="0" marL="182880" rtl="0" algn="l">
              <a:lnSpc>
                <a:spcPct val="115000"/>
              </a:lnSpc>
              <a:spcBef>
                <a:spcPts val="0"/>
              </a:spcBef>
              <a:spcAft>
                <a:spcPts val="0"/>
              </a:spcAft>
              <a:buClr>
                <a:schemeClr val="lt2"/>
              </a:buClr>
              <a:buSzPts val="1000"/>
              <a:buFont typeface="Instrument Sans"/>
              <a:buChar char="●"/>
            </a:pPr>
            <a:r>
              <a:rPr lang="en" sz="1000">
                <a:solidFill>
                  <a:schemeClr val="lt2"/>
                </a:solidFill>
                <a:latin typeface="Instrument Sans"/>
                <a:ea typeface="Instrument Sans"/>
                <a:cs typeface="Instrument Sans"/>
                <a:sym typeface="Instrument Sans"/>
              </a:rPr>
              <a:t>Honeytoken</a:t>
            </a:r>
            <a:endParaRPr sz="1000">
              <a:solidFill>
                <a:schemeClr val="lt2"/>
              </a:solidFill>
              <a:latin typeface="Instrument Sans"/>
              <a:ea typeface="Instrument Sans"/>
              <a:cs typeface="Instrument Sans"/>
              <a:sym typeface="Instrument Sans"/>
            </a:endParaRPr>
          </a:p>
          <a:p>
            <a:pPr indent="-109219" lvl="0" marL="182880" rtl="0" algn="l">
              <a:lnSpc>
                <a:spcPct val="115000"/>
              </a:lnSpc>
              <a:spcBef>
                <a:spcPts val="0"/>
              </a:spcBef>
              <a:spcAft>
                <a:spcPts val="0"/>
              </a:spcAft>
              <a:buClr>
                <a:schemeClr val="lt2"/>
              </a:buClr>
              <a:buSzPts val="1000"/>
              <a:buFont typeface="Instrument Sans"/>
              <a:buChar char="●"/>
            </a:pPr>
            <a:r>
              <a:rPr lang="en" sz="1000">
                <a:solidFill>
                  <a:schemeClr val="lt2"/>
                </a:solidFill>
                <a:latin typeface="Instrument Sans"/>
                <a:ea typeface="Instrument Sans"/>
                <a:cs typeface="Instrument Sans"/>
                <a:sym typeface="Instrument Sans"/>
              </a:rPr>
              <a:t>Infra as Code Security</a:t>
            </a:r>
            <a:endParaRPr sz="1000">
              <a:solidFill>
                <a:schemeClr val="lt2"/>
              </a:solidFill>
              <a:latin typeface="Instrument Sans"/>
              <a:ea typeface="Instrument Sans"/>
              <a:cs typeface="Instrument Sans"/>
              <a:sym typeface="Instrument Sans"/>
            </a:endParaRPr>
          </a:p>
          <a:p>
            <a:pPr indent="-109219" lvl="0" marL="182880" rtl="0" algn="l">
              <a:lnSpc>
                <a:spcPct val="115000"/>
              </a:lnSpc>
              <a:spcBef>
                <a:spcPts val="0"/>
              </a:spcBef>
              <a:spcAft>
                <a:spcPts val="0"/>
              </a:spcAft>
              <a:buClr>
                <a:schemeClr val="lt2"/>
              </a:buClr>
              <a:buSzPts val="1000"/>
              <a:buFont typeface="Instrument Sans"/>
              <a:buChar char="●"/>
            </a:pPr>
            <a:r>
              <a:rPr lang="en" sz="1000">
                <a:solidFill>
                  <a:schemeClr val="lt2"/>
                </a:solidFill>
                <a:latin typeface="Instrument Sans"/>
                <a:ea typeface="Instrument Sans"/>
                <a:cs typeface="Instrument Sans"/>
                <a:sym typeface="Instrument Sans"/>
              </a:rPr>
              <a:t>Software Composition Analysis</a:t>
            </a:r>
            <a:endParaRPr sz="1000">
              <a:solidFill>
                <a:schemeClr val="lt2"/>
              </a:solidFill>
              <a:latin typeface="Instrument Sans"/>
              <a:ea typeface="Instrument Sans"/>
              <a:cs typeface="Instrument Sans"/>
              <a:sym typeface="Instrument Sans"/>
            </a:endParaRPr>
          </a:p>
        </p:txBody>
      </p:sp>
      <p:sp>
        <p:nvSpPr>
          <p:cNvPr id="1250" name="Google Shape;1250;p75"/>
          <p:cNvSpPr txBox="1"/>
          <p:nvPr/>
        </p:nvSpPr>
        <p:spPr>
          <a:xfrm>
            <a:off x="684403" y="1777275"/>
            <a:ext cx="710700" cy="130800"/>
          </a:xfrm>
          <a:prstGeom prst="rect">
            <a:avLst/>
          </a:prstGeom>
          <a:solidFill>
            <a:schemeClr val="accent3"/>
          </a:solidFill>
          <a:ln cap="flat" cmpd="sng" w="19050">
            <a:solidFill>
              <a:schemeClr val="accent3"/>
            </a:solidFill>
            <a:prstDash val="solid"/>
            <a:round/>
            <a:headEnd len="sm" w="sm" type="none"/>
            <a:tailEnd len="sm" w="sm" type="none"/>
          </a:ln>
        </p:spPr>
        <p:txBody>
          <a:bodyPr anchorCtr="0" anchor="t" bIns="0" lIns="0" spcFirstLastPara="1" rIns="0" wrap="square" tIns="0">
            <a:spAutoFit/>
          </a:bodyPr>
          <a:lstStyle/>
          <a:p>
            <a:pPr indent="0" lvl="0" marL="0" rtl="0" algn="ctr">
              <a:lnSpc>
                <a:spcPct val="85000"/>
              </a:lnSpc>
              <a:spcBef>
                <a:spcPts val="0"/>
              </a:spcBef>
              <a:spcAft>
                <a:spcPts val="500"/>
              </a:spcAft>
              <a:buNone/>
            </a:pPr>
            <a:r>
              <a:rPr b="1" lang="en" sz="1000">
                <a:solidFill>
                  <a:schemeClr val="dk1"/>
                </a:solidFill>
                <a:latin typeface="Instrument Sans"/>
                <a:ea typeface="Instrument Sans"/>
                <a:cs typeface="Instrument Sans"/>
                <a:sym typeface="Instrument Sans"/>
              </a:rPr>
              <a:t>SECRETS</a:t>
            </a:r>
            <a:endParaRPr b="1" sz="1000">
              <a:solidFill>
                <a:schemeClr val="dk1"/>
              </a:solidFill>
              <a:latin typeface="Instrument Sans"/>
              <a:ea typeface="Instrument Sans"/>
              <a:cs typeface="Instrument Sans"/>
              <a:sym typeface="Instrument Sans"/>
            </a:endParaRPr>
          </a:p>
        </p:txBody>
      </p:sp>
      <p:sp>
        <p:nvSpPr>
          <p:cNvPr id="1251" name="Google Shape;1251;p75"/>
          <p:cNvSpPr txBox="1"/>
          <p:nvPr/>
        </p:nvSpPr>
        <p:spPr>
          <a:xfrm>
            <a:off x="5451973" y="1055763"/>
            <a:ext cx="2665500" cy="1628100"/>
          </a:xfrm>
          <a:prstGeom prst="rect">
            <a:avLst/>
          </a:prstGeom>
          <a:noFill/>
          <a:ln>
            <a:noFill/>
          </a:ln>
        </p:spPr>
        <p:txBody>
          <a:bodyPr anchorCtr="0" anchor="t" bIns="137150" lIns="137150" spcFirstLastPara="1" rIns="137150" wrap="square" tIns="137150">
            <a:spAutoFit/>
          </a:bodyPr>
          <a:lstStyle/>
          <a:p>
            <a:pPr indent="0" lvl="0" marL="0" rtl="0" algn="l">
              <a:lnSpc>
                <a:spcPct val="115000"/>
              </a:lnSpc>
              <a:spcBef>
                <a:spcPts val="0"/>
              </a:spcBef>
              <a:spcAft>
                <a:spcPts val="0"/>
              </a:spcAft>
              <a:buNone/>
            </a:pPr>
            <a:r>
              <a:rPr b="1" lang="en" sz="1200">
                <a:solidFill>
                  <a:schemeClr val="lt1"/>
                </a:solidFill>
                <a:latin typeface="Instrument Sans"/>
                <a:ea typeface="Instrument Sans"/>
                <a:cs typeface="Instrument Sans"/>
                <a:sym typeface="Instrument Sans"/>
              </a:rPr>
              <a:t>Platform enterprise-grade features</a:t>
            </a:r>
            <a:endParaRPr b="1" sz="1200">
              <a:solidFill>
                <a:schemeClr val="lt1"/>
              </a:solidFill>
              <a:latin typeface="Instrument Sans"/>
              <a:ea typeface="Instrument Sans"/>
              <a:cs typeface="Instrument Sans"/>
              <a:sym typeface="Instrument Sans"/>
            </a:endParaRPr>
          </a:p>
          <a:p>
            <a:pPr indent="0" lvl="0" marL="0" rtl="0" algn="l">
              <a:lnSpc>
                <a:spcPct val="115000"/>
              </a:lnSpc>
              <a:spcBef>
                <a:spcPts val="500"/>
              </a:spcBef>
              <a:spcAft>
                <a:spcPts val="0"/>
              </a:spcAft>
              <a:buNone/>
            </a:pPr>
            <a:r>
              <a:t/>
            </a:r>
            <a:endParaRPr b="1" sz="1000">
              <a:solidFill>
                <a:schemeClr val="lt2"/>
              </a:solidFill>
              <a:latin typeface="Instrument Sans"/>
              <a:ea typeface="Instrument Sans"/>
              <a:cs typeface="Instrument Sans"/>
              <a:sym typeface="Instrument Sans"/>
            </a:endParaRPr>
          </a:p>
          <a:p>
            <a:pPr indent="-109219" lvl="0" marL="182880" rtl="0" algn="l">
              <a:lnSpc>
                <a:spcPct val="115000"/>
              </a:lnSpc>
              <a:spcBef>
                <a:spcPts val="0"/>
              </a:spcBef>
              <a:spcAft>
                <a:spcPts val="0"/>
              </a:spcAft>
              <a:buClr>
                <a:schemeClr val="lt2"/>
              </a:buClr>
              <a:buSzPts val="1000"/>
              <a:buFont typeface="Instrument Sans"/>
              <a:buChar char="●"/>
            </a:pPr>
            <a:r>
              <a:rPr lang="en" sz="1000">
                <a:solidFill>
                  <a:schemeClr val="lt2"/>
                </a:solidFill>
                <a:latin typeface="Instrument Sans"/>
                <a:ea typeface="Instrument Sans"/>
                <a:cs typeface="Instrument Sans"/>
                <a:sym typeface="Instrument Sans"/>
              </a:rPr>
              <a:t>Team management enhancement</a:t>
            </a:r>
            <a:endParaRPr sz="1000">
              <a:solidFill>
                <a:schemeClr val="lt2"/>
              </a:solidFill>
              <a:latin typeface="Instrument Sans"/>
              <a:ea typeface="Instrument Sans"/>
              <a:cs typeface="Instrument Sans"/>
              <a:sym typeface="Instrument Sans"/>
            </a:endParaRPr>
          </a:p>
          <a:p>
            <a:pPr indent="-109219" lvl="0" marL="182880" rtl="0" algn="l">
              <a:lnSpc>
                <a:spcPct val="115000"/>
              </a:lnSpc>
              <a:spcBef>
                <a:spcPts val="0"/>
              </a:spcBef>
              <a:spcAft>
                <a:spcPts val="0"/>
              </a:spcAft>
              <a:buClr>
                <a:schemeClr val="lt2"/>
              </a:buClr>
              <a:buSzPts val="1000"/>
              <a:buFont typeface="Instrument Sans"/>
              <a:buChar char="●"/>
            </a:pPr>
            <a:r>
              <a:rPr lang="en" sz="1000">
                <a:solidFill>
                  <a:schemeClr val="lt2"/>
                </a:solidFill>
                <a:latin typeface="Instrument Sans"/>
                <a:ea typeface="Instrument Sans"/>
                <a:cs typeface="Instrument Sans"/>
                <a:sym typeface="Instrument Sans"/>
              </a:rPr>
              <a:t>Multi-module analytics </a:t>
            </a:r>
            <a:endParaRPr sz="1000">
              <a:solidFill>
                <a:schemeClr val="lt2"/>
              </a:solidFill>
              <a:latin typeface="Instrument Sans"/>
              <a:ea typeface="Instrument Sans"/>
              <a:cs typeface="Instrument Sans"/>
              <a:sym typeface="Instrument Sans"/>
            </a:endParaRPr>
          </a:p>
          <a:p>
            <a:pPr indent="-109219" lvl="0" marL="182880" rtl="0" algn="l">
              <a:lnSpc>
                <a:spcPct val="115000"/>
              </a:lnSpc>
              <a:spcBef>
                <a:spcPts val="0"/>
              </a:spcBef>
              <a:spcAft>
                <a:spcPts val="0"/>
              </a:spcAft>
              <a:buClr>
                <a:schemeClr val="lt2"/>
              </a:buClr>
              <a:buSzPts val="1000"/>
              <a:buFont typeface="Instrument Sans"/>
              <a:buChar char="●"/>
            </a:pPr>
            <a:r>
              <a:rPr lang="en" sz="1000">
                <a:solidFill>
                  <a:schemeClr val="lt2"/>
                </a:solidFill>
                <a:latin typeface="Instrument Sans"/>
                <a:ea typeface="Instrument Sans"/>
                <a:cs typeface="Instrument Sans"/>
                <a:sym typeface="Instrument Sans"/>
              </a:rPr>
              <a:t>Better integrations, filter systems, etc</a:t>
            </a:r>
            <a:endParaRPr sz="1000">
              <a:solidFill>
                <a:schemeClr val="lt2"/>
              </a:solidFill>
              <a:latin typeface="Instrument Sans"/>
              <a:ea typeface="Instrument Sans"/>
              <a:cs typeface="Instrument Sans"/>
              <a:sym typeface="Instrument Sans"/>
            </a:endParaRPr>
          </a:p>
          <a:p>
            <a:pPr indent="-109219" lvl="0" marL="182880" rtl="0" algn="l">
              <a:lnSpc>
                <a:spcPct val="115000"/>
              </a:lnSpc>
              <a:spcBef>
                <a:spcPts val="0"/>
              </a:spcBef>
              <a:spcAft>
                <a:spcPts val="0"/>
              </a:spcAft>
              <a:buClr>
                <a:schemeClr val="lt2"/>
              </a:buClr>
              <a:buSzPts val="1000"/>
              <a:buFont typeface="Instrument Sans"/>
              <a:buChar char="●"/>
            </a:pPr>
            <a:r>
              <a:rPr lang="en" sz="1000">
                <a:solidFill>
                  <a:schemeClr val="lt2"/>
                </a:solidFill>
                <a:latin typeface="Instrument Sans"/>
                <a:ea typeface="Instrument Sans"/>
                <a:cs typeface="Instrument Sans"/>
                <a:sym typeface="Instrument Sans"/>
              </a:rPr>
              <a:t>Next generation policy system</a:t>
            </a:r>
            <a:endParaRPr sz="1000">
              <a:solidFill>
                <a:schemeClr val="lt2"/>
              </a:solidFill>
              <a:latin typeface="Instrument Sans"/>
              <a:ea typeface="Instrument Sans"/>
              <a:cs typeface="Instrument Sans"/>
              <a:sym typeface="Instrument Sans"/>
            </a:endParaRPr>
          </a:p>
        </p:txBody>
      </p:sp>
      <p:sp>
        <p:nvSpPr>
          <p:cNvPr id="1252" name="Google Shape;1252;p75"/>
          <p:cNvSpPr txBox="1"/>
          <p:nvPr/>
        </p:nvSpPr>
        <p:spPr>
          <a:xfrm>
            <a:off x="5643525" y="848775"/>
            <a:ext cx="802500" cy="130800"/>
          </a:xfrm>
          <a:prstGeom prst="rect">
            <a:avLst/>
          </a:prstGeom>
          <a:solidFill>
            <a:schemeClr val="accent6"/>
          </a:solidFill>
          <a:ln>
            <a:noFill/>
          </a:ln>
        </p:spPr>
        <p:txBody>
          <a:bodyPr anchorCtr="0" anchor="t" bIns="0" lIns="0" spcFirstLastPara="1" rIns="0" wrap="square" tIns="0">
            <a:spAutoFit/>
          </a:bodyPr>
          <a:lstStyle/>
          <a:p>
            <a:pPr indent="0" lvl="0" marL="0" marR="0" rtl="0" algn="ctr">
              <a:lnSpc>
                <a:spcPct val="85000"/>
              </a:lnSpc>
              <a:spcBef>
                <a:spcPts val="0"/>
              </a:spcBef>
              <a:spcAft>
                <a:spcPts val="500"/>
              </a:spcAft>
              <a:buNone/>
            </a:pPr>
            <a:r>
              <a:rPr b="1" lang="en" sz="1000">
                <a:solidFill>
                  <a:schemeClr val="dk1"/>
                </a:solidFill>
                <a:latin typeface="Instrument Sans"/>
                <a:ea typeface="Instrument Sans"/>
                <a:cs typeface="Instrument Sans"/>
                <a:sym typeface="Instrument Sans"/>
              </a:rPr>
              <a:t>PLATFORM</a:t>
            </a:r>
            <a:endParaRPr b="1" sz="1000">
              <a:solidFill>
                <a:schemeClr val="dk1"/>
              </a:solidFill>
              <a:latin typeface="Instrument Sans"/>
              <a:ea typeface="Instrument Sans"/>
              <a:cs typeface="Instrument Sans"/>
              <a:sym typeface="Instrument Sans"/>
            </a:endParaRPr>
          </a:p>
        </p:txBody>
      </p:sp>
      <p:cxnSp>
        <p:nvCxnSpPr>
          <p:cNvPr id="1253" name="Google Shape;1253;p75"/>
          <p:cNvCxnSpPr>
            <a:stCxn id="1254" idx="0"/>
            <a:endCxn id="1254" idx="0"/>
          </p:cNvCxnSpPr>
          <p:nvPr/>
        </p:nvCxnSpPr>
        <p:spPr>
          <a:xfrm>
            <a:off x="4471819" y="2181932"/>
            <a:ext cx="0" cy="0"/>
          </a:xfrm>
          <a:prstGeom prst="straightConnector1">
            <a:avLst/>
          </a:prstGeom>
          <a:noFill/>
          <a:ln cap="flat" cmpd="sng" w="9525">
            <a:solidFill>
              <a:schemeClr val="dk2"/>
            </a:solidFill>
            <a:prstDash val="solid"/>
            <a:round/>
            <a:headEnd len="med" w="med" type="none"/>
            <a:tailEnd len="med" w="med" type="none"/>
          </a:ln>
        </p:spPr>
      </p:cxnSp>
      <p:sp>
        <p:nvSpPr>
          <p:cNvPr id="1254" name="Google Shape;1254;p75"/>
          <p:cNvSpPr/>
          <p:nvPr/>
        </p:nvSpPr>
        <p:spPr>
          <a:xfrm>
            <a:off x="3705469" y="2181932"/>
            <a:ext cx="1532700" cy="1532700"/>
          </a:xfrm>
          <a:prstGeom prst="ellipse">
            <a:avLst/>
          </a:prstGeom>
          <a:noFill/>
          <a:ln cap="flat" cmpd="sng" w="2857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55" name="Google Shape;1255;p75"/>
          <p:cNvCxnSpPr>
            <a:stCxn id="1254" idx="0"/>
          </p:cNvCxnSpPr>
          <p:nvPr/>
        </p:nvCxnSpPr>
        <p:spPr>
          <a:xfrm rot="10800000">
            <a:off x="4406419" y="2116532"/>
            <a:ext cx="65400" cy="65400"/>
          </a:xfrm>
          <a:prstGeom prst="straightConnector1">
            <a:avLst/>
          </a:prstGeom>
          <a:noFill/>
          <a:ln cap="flat" cmpd="sng" w="38100">
            <a:solidFill>
              <a:schemeClr val="lt2"/>
            </a:solidFill>
            <a:prstDash val="solid"/>
            <a:round/>
            <a:headEnd len="med" w="med" type="none"/>
            <a:tailEnd len="med" w="med" type="none"/>
          </a:ln>
        </p:spPr>
      </p:cxnSp>
      <p:cxnSp>
        <p:nvCxnSpPr>
          <p:cNvPr id="1256" name="Google Shape;1256;p75"/>
          <p:cNvCxnSpPr>
            <a:stCxn id="1254" idx="0"/>
          </p:cNvCxnSpPr>
          <p:nvPr/>
        </p:nvCxnSpPr>
        <p:spPr>
          <a:xfrm flipH="1">
            <a:off x="4413019" y="2181932"/>
            <a:ext cx="58800" cy="78600"/>
          </a:xfrm>
          <a:prstGeom prst="straightConnector1">
            <a:avLst/>
          </a:prstGeom>
          <a:noFill/>
          <a:ln cap="flat" cmpd="sng" w="38100">
            <a:solidFill>
              <a:schemeClr val="lt2"/>
            </a:solidFill>
            <a:prstDash val="solid"/>
            <a:round/>
            <a:headEnd len="med" w="med" type="none"/>
            <a:tailEnd len="med" w="med" type="none"/>
          </a:ln>
        </p:spPr>
      </p:cxnSp>
      <p:sp>
        <p:nvSpPr>
          <p:cNvPr id="1257" name="Google Shape;1257;p75"/>
          <p:cNvSpPr/>
          <p:nvPr/>
        </p:nvSpPr>
        <p:spPr>
          <a:xfrm>
            <a:off x="3654900" y="2653367"/>
            <a:ext cx="190800" cy="190800"/>
          </a:xfrm>
          <a:prstGeom prst="ellipse">
            <a:avLst/>
          </a:prstGeom>
          <a:solidFill>
            <a:schemeClr val="dk1"/>
          </a:solidFill>
          <a:ln cap="flat"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75"/>
          <p:cNvSpPr/>
          <p:nvPr/>
        </p:nvSpPr>
        <p:spPr>
          <a:xfrm>
            <a:off x="4969334" y="2434593"/>
            <a:ext cx="190800" cy="190800"/>
          </a:xfrm>
          <a:prstGeom prst="ellipse">
            <a:avLst/>
          </a:prstGeom>
          <a:solidFill>
            <a:schemeClr val="dk1"/>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75"/>
          <p:cNvSpPr/>
          <p:nvPr/>
        </p:nvSpPr>
        <p:spPr>
          <a:xfrm>
            <a:off x="4567344" y="3619360"/>
            <a:ext cx="190800" cy="190800"/>
          </a:xfrm>
          <a:prstGeom prst="ellipse">
            <a:avLst/>
          </a:prstGeom>
          <a:solidFill>
            <a:schemeClr val="dk1"/>
          </a:solidFill>
          <a:ln cap="flat" cmpd="sng" w="19050">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0" name="Google Shape;1260;p75"/>
          <p:cNvCxnSpPr/>
          <p:nvPr/>
        </p:nvCxnSpPr>
        <p:spPr>
          <a:xfrm>
            <a:off x="5109135" y="3219200"/>
            <a:ext cx="42000" cy="82800"/>
          </a:xfrm>
          <a:prstGeom prst="straightConnector1">
            <a:avLst/>
          </a:prstGeom>
          <a:noFill/>
          <a:ln cap="flat" cmpd="sng" w="38100">
            <a:solidFill>
              <a:schemeClr val="lt2"/>
            </a:solidFill>
            <a:prstDash val="solid"/>
            <a:round/>
            <a:headEnd len="med" w="med" type="none"/>
            <a:tailEnd len="med" w="med" type="none"/>
          </a:ln>
        </p:spPr>
      </p:cxnSp>
      <p:sp>
        <p:nvSpPr>
          <p:cNvPr id="1261" name="Google Shape;1261;p75"/>
          <p:cNvSpPr/>
          <p:nvPr/>
        </p:nvSpPr>
        <p:spPr>
          <a:xfrm>
            <a:off x="6105075" y="2839175"/>
            <a:ext cx="1825200" cy="255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2" name="Google Shape;1262;p75"/>
          <p:cNvCxnSpPr/>
          <p:nvPr/>
        </p:nvCxnSpPr>
        <p:spPr>
          <a:xfrm flipH="1" rot="10800000">
            <a:off x="5152020" y="3279330"/>
            <a:ext cx="90600" cy="23700"/>
          </a:xfrm>
          <a:prstGeom prst="straightConnector1">
            <a:avLst/>
          </a:prstGeom>
          <a:noFill/>
          <a:ln cap="flat" cmpd="sng" w="38100">
            <a:solidFill>
              <a:schemeClr val="lt2"/>
            </a:solidFill>
            <a:prstDash val="solid"/>
            <a:round/>
            <a:headEnd len="med" w="med" type="none"/>
            <a:tailEnd len="med" w="med" type="none"/>
          </a:ln>
        </p:spPr>
      </p:cxnSp>
      <p:cxnSp>
        <p:nvCxnSpPr>
          <p:cNvPr id="1263" name="Google Shape;1263;p75"/>
          <p:cNvCxnSpPr/>
          <p:nvPr/>
        </p:nvCxnSpPr>
        <p:spPr>
          <a:xfrm flipH="1">
            <a:off x="3761884" y="3304930"/>
            <a:ext cx="31500" cy="82800"/>
          </a:xfrm>
          <a:prstGeom prst="straightConnector1">
            <a:avLst/>
          </a:prstGeom>
          <a:noFill/>
          <a:ln cap="flat" cmpd="sng" w="38100">
            <a:solidFill>
              <a:schemeClr val="lt2"/>
            </a:solidFill>
            <a:prstDash val="solid"/>
            <a:round/>
            <a:headEnd len="med" w="med" type="none"/>
            <a:tailEnd len="med" w="med" type="none"/>
          </a:ln>
        </p:spPr>
      </p:cxnSp>
      <p:cxnSp>
        <p:nvCxnSpPr>
          <p:cNvPr id="1264" name="Google Shape;1264;p75"/>
          <p:cNvCxnSpPr/>
          <p:nvPr/>
        </p:nvCxnSpPr>
        <p:spPr>
          <a:xfrm>
            <a:off x="3793384" y="3303030"/>
            <a:ext cx="86700" cy="23700"/>
          </a:xfrm>
          <a:prstGeom prst="straightConnector1">
            <a:avLst/>
          </a:prstGeom>
          <a:noFill/>
          <a:ln cap="flat" cmpd="sng" w="38100">
            <a:solidFill>
              <a:schemeClr val="lt2"/>
            </a:solidFill>
            <a:prstDash val="solid"/>
            <a:round/>
            <a:headEnd len="med" w="med" type="none"/>
            <a:tailEnd len="med" w="med" type="none"/>
          </a:ln>
        </p:spPr>
      </p:cxnSp>
      <p:sp>
        <p:nvSpPr>
          <p:cNvPr id="1265" name="Google Shape;1265;p75"/>
          <p:cNvSpPr txBox="1"/>
          <p:nvPr/>
        </p:nvSpPr>
        <p:spPr>
          <a:xfrm>
            <a:off x="6141801" y="2901575"/>
            <a:ext cx="1744500" cy="130800"/>
          </a:xfrm>
          <a:prstGeom prst="rect">
            <a:avLst/>
          </a:prstGeom>
          <a:solidFill>
            <a:schemeClr val="accent5"/>
          </a:solidFill>
          <a:ln>
            <a:noFill/>
          </a:ln>
        </p:spPr>
        <p:txBody>
          <a:bodyPr anchorCtr="0" anchor="t" bIns="0" lIns="0" spcFirstLastPara="1" rIns="0" wrap="square" tIns="0">
            <a:spAutoFit/>
          </a:bodyPr>
          <a:lstStyle/>
          <a:p>
            <a:pPr indent="0" lvl="0" marL="0" rtl="0" algn="ctr">
              <a:lnSpc>
                <a:spcPct val="85000"/>
              </a:lnSpc>
              <a:spcBef>
                <a:spcPts val="0"/>
              </a:spcBef>
              <a:spcAft>
                <a:spcPts val="500"/>
              </a:spcAft>
              <a:buNone/>
            </a:pPr>
            <a:r>
              <a:rPr b="1" lang="en" sz="1000">
                <a:solidFill>
                  <a:schemeClr val="dk1"/>
                </a:solidFill>
                <a:latin typeface="Instrument Sans"/>
                <a:ea typeface="Instrument Sans"/>
                <a:cs typeface="Instrument Sans"/>
                <a:sym typeface="Instrument Sans"/>
              </a:rPr>
              <a:t>NEW SECURITY MODULES</a:t>
            </a:r>
            <a:endParaRPr b="1" sz="1000">
              <a:solidFill>
                <a:schemeClr val="dk1"/>
              </a:solidFill>
              <a:latin typeface="Instrument Sans"/>
              <a:ea typeface="Instrument Sans"/>
              <a:cs typeface="Instrument Sans"/>
              <a:sym typeface="Instrument Sans"/>
            </a:endParaRPr>
          </a:p>
        </p:txBody>
      </p:sp>
      <p:sp>
        <p:nvSpPr>
          <p:cNvPr id="1266" name="Google Shape;1266;p75"/>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
                <a:latin typeface="Source Sans Pro"/>
                <a:ea typeface="Source Sans Pro"/>
                <a:cs typeface="Source Sans Pro"/>
                <a:sym typeface="Source Sans Pro"/>
              </a:rPr>
              <a:t>High level roadmap</a:t>
            </a:r>
            <a:endParaRPr b="1">
              <a:latin typeface="Source Sans Pro"/>
              <a:ea typeface="Source Sans Pro"/>
              <a:cs typeface="Source Sans Pro"/>
              <a:sym typeface="Source Sans Pro"/>
            </a:endParaRPr>
          </a:p>
        </p:txBody>
      </p:sp>
      <p:cxnSp>
        <p:nvCxnSpPr>
          <p:cNvPr id="1267" name="Google Shape;1267;p75"/>
          <p:cNvCxnSpPr>
            <a:stCxn id="1246" idx="3"/>
            <a:endCxn id="1257" idx="0"/>
          </p:cNvCxnSpPr>
          <p:nvPr/>
        </p:nvCxnSpPr>
        <p:spPr>
          <a:xfrm>
            <a:off x="1444553" y="1842675"/>
            <a:ext cx="2305800" cy="810600"/>
          </a:xfrm>
          <a:prstGeom prst="bentConnector2">
            <a:avLst/>
          </a:prstGeom>
          <a:noFill/>
          <a:ln cap="flat" cmpd="sng" w="9525">
            <a:solidFill>
              <a:schemeClr val="accent3"/>
            </a:solidFill>
            <a:prstDash val="solid"/>
            <a:round/>
            <a:headEnd len="med" w="med" type="none"/>
            <a:tailEnd len="med" w="med" type="none"/>
          </a:ln>
        </p:spPr>
      </p:cxnSp>
      <p:cxnSp>
        <p:nvCxnSpPr>
          <p:cNvPr id="1268" name="Google Shape;1268;p75"/>
          <p:cNvCxnSpPr>
            <a:stCxn id="1258" idx="0"/>
            <a:endCxn id="1252" idx="1"/>
          </p:cNvCxnSpPr>
          <p:nvPr/>
        </p:nvCxnSpPr>
        <p:spPr>
          <a:xfrm rot="-5400000">
            <a:off x="4593884" y="1385043"/>
            <a:ext cx="1520400" cy="578700"/>
          </a:xfrm>
          <a:prstGeom prst="bentConnector2">
            <a:avLst/>
          </a:prstGeom>
          <a:noFill/>
          <a:ln cap="flat" cmpd="sng" w="9525">
            <a:solidFill>
              <a:schemeClr val="accent6"/>
            </a:solidFill>
            <a:prstDash val="solid"/>
            <a:round/>
            <a:headEnd len="med" w="med" type="none"/>
            <a:tailEnd len="med" w="med" type="none"/>
          </a:ln>
        </p:spPr>
      </p:cxnSp>
      <p:cxnSp>
        <p:nvCxnSpPr>
          <p:cNvPr id="1269" name="Google Shape;1269;p75"/>
          <p:cNvCxnSpPr>
            <a:stCxn id="1259" idx="4"/>
            <a:endCxn id="1265" idx="1"/>
          </p:cNvCxnSpPr>
          <p:nvPr/>
        </p:nvCxnSpPr>
        <p:spPr>
          <a:xfrm rot="-5400000">
            <a:off x="4980594" y="2649010"/>
            <a:ext cx="843300" cy="1479000"/>
          </a:xfrm>
          <a:prstGeom prst="bentConnector4">
            <a:avLst>
              <a:gd fmla="val -28237" name="adj1"/>
              <a:gd fmla="val 53227" name="adj2"/>
            </a:avLst>
          </a:prstGeom>
          <a:noFill/>
          <a:ln cap="flat" cmpd="sng" w="9525">
            <a:solidFill>
              <a:schemeClr val="accent5"/>
            </a:solidFill>
            <a:prstDash val="solid"/>
            <a:round/>
            <a:headEnd len="med" w="med" type="none"/>
            <a:tailEnd len="med" w="med" type="none"/>
          </a:ln>
        </p:spPr>
      </p:cxnSp>
      <p:sp>
        <p:nvSpPr>
          <p:cNvPr id="1270" name="Google Shape;1270;p75"/>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03 SOME LAYOUT EXAMPLES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cxnSp>
        <p:nvCxnSpPr>
          <p:cNvPr id="1275" name="Google Shape;1275;p76"/>
          <p:cNvCxnSpPr/>
          <p:nvPr/>
        </p:nvCxnSpPr>
        <p:spPr>
          <a:xfrm>
            <a:off x="0" y="2680025"/>
            <a:ext cx="6377100" cy="0"/>
          </a:xfrm>
          <a:prstGeom prst="straightConnector1">
            <a:avLst/>
          </a:prstGeom>
          <a:noFill/>
          <a:ln cap="flat" cmpd="sng" w="9525">
            <a:solidFill>
              <a:schemeClr val="dk2"/>
            </a:solidFill>
            <a:prstDash val="solid"/>
            <a:round/>
            <a:headEnd len="med" w="med" type="none"/>
            <a:tailEnd len="med" w="med" type="none"/>
          </a:ln>
        </p:spPr>
      </p:cxnSp>
      <p:sp>
        <p:nvSpPr>
          <p:cNvPr id="1276" name="Google Shape;1276;p76"/>
          <p:cNvSpPr txBox="1"/>
          <p:nvPr/>
        </p:nvSpPr>
        <p:spPr>
          <a:xfrm>
            <a:off x="4977100" y="-11700"/>
            <a:ext cx="4167000" cy="5166900"/>
          </a:xfrm>
          <a:prstGeom prst="rect">
            <a:avLst/>
          </a:prstGeom>
          <a:solidFill>
            <a:schemeClr val="accent2"/>
          </a:solidFill>
          <a:ln>
            <a:noFill/>
          </a:ln>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1277" name="Google Shape;1277;p76"/>
          <p:cNvSpPr txBox="1"/>
          <p:nvPr>
            <p:ph idx="1" type="subTitle"/>
          </p:nvPr>
        </p:nvSpPr>
        <p:spPr>
          <a:xfrm>
            <a:off x="304775" y="253100"/>
            <a:ext cx="43278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a:solidFill>
                  <a:schemeClr val="accent2"/>
                </a:solidFill>
              </a:rPr>
              <a:t>Customer Success Journey  </a:t>
            </a:r>
            <a:endParaRPr b="1">
              <a:solidFill>
                <a:schemeClr val="accent2"/>
              </a:solidFill>
            </a:endParaRPr>
          </a:p>
          <a:p>
            <a:pPr indent="0" lvl="0" marL="0" rtl="0" algn="l">
              <a:spcBef>
                <a:spcPts val="1200"/>
              </a:spcBef>
              <a:spcAft>
                <a:spcPts val="0"/>
              </a:spcAft>
              <a:buNone/>
            </a:pPr>
            <a:r>
              <a:t/>
            </a:r>
            <a:endParaRPr b="1">
              <a:solidFill>
                <a:schemeClr val="accent2"/>
              </a:solidFill>
            </a:endParaRPr>
          </a:p>
          <a:p>
            <a:pPr indent="0" lvl="0" marL="0" rtl="0" algn="l">
              <a:spcBef>
                <a:spcPts val="1200"/>
              </a:spcBef>
              <a:spcAft>
                <a:spcPts val="1200"/>
              </a:spcAft>
              <a:buNone/>
            </a:pPr>
            <a:r>
              <a:t/>
            </a:r>
            <a:endParaRPr b="1">
              <a:solidFill>
                <a:schemeClr val="accent2"/>
              </a:solidFill>
            </a:endParaRPr>
          </a:p>
        </p:txBody>
      </p:sp>
      <p:sp>
        <p:nvSpPr>
          <p:cNvPr id="1278" name="Google Shape;1278;p76"/>
          <p:cNvSpPr txBox="1"/>
          <p:nvPr/>
        </p:nvSpPr>
        <p:spPr>
          <a:xfrm>
            <a:off x="5358375" y="365750"/>
            <a:ext cx="3479400" cy="43344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1500">
                <a:solidFill>
                  <a:schemeClr val="lt2"/>
                </a:solidFill>
                <a:latin typeface="Instrument Sans"/>
                <a:ea typeface="Instrument Sans"/>
                <a:cs typeface="Instrument Sans"/>
                <a:sym typeface="Instrument Sans"/>
              </a:rPr>
              <a:t>Our Customer Success Manager will drive you through the three steps of the Journey:</a:t>
            </a:r>
            <a:endParaRPr sz="1500">
              <a:solidFill>
                <a:schemeClr val="lt2"/>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t/>
            </a:r>
            <a:endParaRPr sz="1100">
              <a:solidFill>
                <a:schemeClr val="lt2"/>
              </a:solidFill>
              <a:latin typeface="Instrument Sans"/>
              <a:ea typeface="Instrument Sans"/>
              <a:cs typeface="Instrument Sans"/>
              <a:sym typeface="Instrument Sans"/>
            </a:endParaRPr>
          </a:p>
          <a:p>
            <a:pPr indent="-109220" lvl="0" marL="91440" marR="274320" rtl="0" algn="l">
              <a:lnSpc>
                <a:spcPct val="115000"/>
              </a:lnSpc>
              <a:spcBef>
                <a:spcPts val="0"/>
              </a:spcBef>
              <a:spcAft>
                <a:spcPts val="0"/>
              </a:spcAft>
              <a:buClr>
                <a:schemeClr val="lt2"/>
              </a:buClr>
              <a:buSzPts val="1000"/>
              <a:buFont typeface="Calibri"/>
              <a:buChar char="●"/>
            </a:pPr>
            <a:r>
              <a:rPr b="1" lang="en" sz="1000" u="sng">
                <a:solidFill>
                  <a:schemeClr val="lt2"/>
                </a:solidFill>
                <a:latin typeface="Instrument Sans"/>
                <a:ea typeface="Instrument Sans"/>
                <a:cs typeface="Instrument Sans"/>
                <a:sym typeface="Instrument Sans"/>
              </a:rPr>
              <a:t>Onboarding phase</a:t>
            </a:r>
            <a:r>
              <a:rPr lang="en" sz="1000">
                <a:solidFill>
                  <a:schemeClr val="lt2"/>
                </a:solidFill>
                <a:latin typeface="Instrument Sans"/>
                <a:ea typeface="Instrument Sans"/>
                <a:cs typeface="Instrument Sans"/>
                <a:sym typeface="Instrument Sans"/>
              </a:rPr>
              <a:t>: this phase is a </a:t>
            </a:r>
            <a:r>
              <a:rPr b="1" lang="en" sz="1000">
                <a:solidFill>
                  <a:schemeClr val="lt2"/>
                </a:solidFill>
                <a:latin typeface="Instrument Sans"/>
                <a:ea typeface="Instrument Sans"/>
                <a:cs typeface="Instrument Sans"/>
                <a:sym typeface="Instrument Sans"/>
              </a:rPr>
              <a:t>global synchronization</a:t>
            </a:r>
            <a:r>
              <a:rPr lang="en" sz="1000">
                <a:solidFill>
                  <a:schemeClr val="lt2"/>
                </a:solidFill>
                <a:latin typeface="Instrument Sans"/>
                <a:ea typeface="Instrument Sans"/>
                <a:cs typeface="Instrument Sans"/>
                <a:sym typeface="Instrument Sans"/>
              </a:rPr>
              <a:t> for all required teams to be introduced to the product, </a:t>
            </a:r>
            <a:r>
              <a:rPr b="1" lang="en" sz="1000">
                <a:solidFill>
                  <a:schemeClr val="lt2"/>
                </a:solidFill>
                <a:latin typeface="Instrument Sans"/>
                <a:ea typeface="Instrument Sans"/>
                <a:cs typeface="Instrument Sans"/>
                <a:sym typeface="Instrument Sans"/>
              </a:rPr>
              <a:t>create governance around the project, </a:t>
            </a:r>
            <a:r>
              <a:rPr lang="en" sz="1000">
                <a:solidFill>
                  <a:schemeClr val="lt2"/>
                </a:solidFill>
                <a:latin typeface="Instrument Sans"/>
                <a:ea typeface="Instrument Sans"/>
                <a:cs typeface="Instrument Sans"/>
                <a:sym typeface="Instrument Sans"/>
              </a:rPr>
              <a:t>and for all of your environments to be connected and monitored within the GitGuardian platform.</a:t>
            </a:r>
            <a:endParaRPr sz="1000">
              <a:solidFill>
                <a:schemeClr val="lt2"/>
              </a:solidFill>
              <a:latin typeface="Instrument Sans"/>
              <a:ea typeface="Instrument Sans"/>
              <a:cs typeface="Instrument Sans"/>
              <a:sym typeface="Instrument Sans"/>
            </a:endParaRPr>
          </a:p>
          <a:p>
            <a:pPr indent="0" lvl="0" marL="457200" marR="274320" rtl="0" algn="l">
              <a:lnSpc>
                <a:spcPct val="115000"/>
              </a:lnSpc>
              <a:spcBef>
                <a:spcPts val="0"/>
              </a:spcBef>
              <a:spcAft>
                <a:spcPts val="0"/>
              </a:spcAft>
              <a:buNone/>
            </a:pPr>
            <a:r>
              <a:t/>
            </a:r>
            <a:endParaRPr sz="1000">
              <a:solidFill>
                <a:schemeClr val="lt2"/>
              </a:solidFill>
              <a:latin typeface="Instrument Sans"/>
              <a:ea typeface="Instrument Sans"/>
              <a:cs typeface="Instrument Sans"/>
              <a:sym typeface="Instrument Sans"/>
            </a:endParaRPr>
          </a:p>
          <a:p>
            <a:pPr indent="-109220" lvl="0" marL="91440" marR="274320" rtl="0" algn="l">
              <a:lnSpc>
                <a:spcPct val="115000"/>
              </a:lnSpc>
              <a:spcBef>
                <a:spcPts val="0"/>
              </a:spcBef>
              <a:spcAft>
                <a:spcPts val="0"/>
              </a:spcAft>
              <a:buClr>
                <a:schemeClr val="lt2"/>
              </a:buClr>
              <a:buSzPts val="1000"/>
              <a:buFont typeface="Calibri"/>
              <a:buChar char="●"/>
            </a:pPr>
            <a:r>
              <a:rPr b="1" lang="en" sz="1000" u="sng">
                <a:solidFill>
                  <a:schemeClr val="lt2"/>
                </a:solidFill>
                <a:latin typeface="Instrument Sans"/>
                <a:ea typeface="Instrument Sans"/>
                <a:cs typeface="Instrument Sans"/>
                <a:sym typeface="Instrument Sans"/>
              </a:rPr>
              <a:t>Adoption phase</a:t>
            </a:r>
            <a:r>
              <a:rPr lang="en" sz="1000">
                <a:solidFill>
                  <a:schemeClr val="lt2"/>
                </a:solidFill>
                <a:latin typeface="Instrument Sans"/>
                <a:ea typeface="Instrument Sans"/>
                <a:cs typeface="Instrument Sans"/>
                <a:sym typeface="Instrument Sans"/>
              </a:rPr>
              <a:t>: while your teams are getting up to speed and used to the platform, your CSM will help you </a:t>
            </a:r>
            <a:r>
              <a:rPr b="1" lang="en" sz="1000">
                <a:solidFill>
                  <a:schemeClr val="lt2"/>
                </a:solidFill>
                <a:latin typeface="Instrument Sans"/>
                <a:ea typeface="Instrument Sans"/>
                <a:cs typeface="Instrument Sans"/>
                <a:sym typeface="Instrument Sans"/>
              </a:rPr>
              <a:t>design an action plan. Aiming to align your goals with our tools.</a:t>
            </a:r>
            <a:r>
              <a:rPr lang="en" sz="1000">
                <a:solidFill>
                  <a:schemeClr val="lt2"/>
                </a:solidFill>
                <a:latin typeface="Instrument Sans"/>
                <a:ea typeface="Instrument Sans"/>
                <a:cs typeface="Instrument Sans"/>
                <a:sym typeface="Instrument Sans"/>
              </a:rPr>
              <a:t> It is now time to create remediation workflows.</a:t>
            </a:r>
            <a:endParaRPr sz="1000">
              <a:solidFill>
                <a:schemeClr val="lt2"/>
              </a:solidFill>
              <a:latin typeface="Instrument Sans"/>
              <a:ea typeface="Instrument Sans"/>
              <a:cs typeface="Instrument Sans"/>
              <a:sym typeface="Instrument Sans"/>
            </a:endParaRPr>
          </a:p>
          <a:p>
            <a:pPr indent="0" lvl="0" marL="0" marR="274320" rtl="0" algn="l">
              <a:lnSpc>
                <a:spcPct val="115000"/>
              </a:lnSpc>
              <a:spcBef>
                <a:spcPts val="0"/>
              </a:spcBef>
              <a:spcAft>
                <a:spcPts val="0"/>
              </a:spcAft>
              <a:buNone/>
            </a:pPr>
            <a:r>
              <a:t/>
            </a:r>
            <a:endParaRPr sz="1000">
              <a:solidFill>
                <a:schemeClr val="lt2"/>
              </a:solidFill>
              <a:latin typeface="Instrument Sans"/>
              <a:ea typeface="Instrument Sans"/>
              <a:cs typeface="Instrument Sans"/>
              <a:sym typeface="Instrument Sans"/>
            </a:endParaRPr>
          </a:p>
          <a:p>
            <a:pPr indent="-109220" lvl="0" marL="91440" marR="274320" rtl="0" algn="l">
              <a:lnSpc>
                <a:spcPct val="115000"/>
              </a:lnSpc>
              <a:spcBef>
                <a:spcPts val="0"/>
              </a:spcBef>
              <a:spcAft>
                <a:spcPts val="0"/>
              </a:spcAft>
              <a:buClr>
                <a:schemeClr val="lt2"/>
              </a:buClr>
              <a:buSzPts val="1000"/>
              <a:buFont typeface="Calibri"/>
              <a:buChar char="●"/>
            </a:pPr>
            <a:r>
              <a:rPr b="1" lang="en" sz="1000" u="sng">
                <a:solidFill>
                  <a:schemeClr val="lt2"/>
                </a:solidFill>
                <a:latin typeface="Instrument Sans"/>
                <a:ea typeface="Instrument Sans"/>
                <a:cs typeface="Instrument Sans"/>
                <a:sym typeface="Instrument Sans"/>
              </a:rPr>
              <a:t>In-Flight phase</a:t>
            </a:r>
            <a:r>
              <a:rPr lang="en" sz="1000">
                <a:solidFill>
                  <a:schemeClr val="lt2"/>
                </a:solidFill>
                <a:latin typeface="Instrument Sans"/>
                <a:ea typeface="Instrument Sans"/>
                <a:cs typeface="Instrument Sans"/>
                <a:sym typeface="Instrument Sans"/>
              </a:rPr>
              <a:t>: Governance, workflows, and remediation are up to speed. Let’s fine tune your workflows, monitor your progress, improve your overall DevSecOps processes, and start </a:t>
            </a:r>
            <a:r>
              <a:rPr b="1" lang="en" sz="1000">
                <a:solidFill>
                  <a:schemeClr val="lt2"/>
                </a:solidFill>
                <a:latin typeface="Instrument Sans"/>
                <a:ea typeface="Instrument Sans"/>
                <a:cs typeface="Instrument Sans"/>
                <a:sym typeface="Instrument Sans"/>
              </a:rPr>
              <a:t>shifting left</a:t>
            </a:r>
            <a:r>
              <a:rPr lang="en" sz="1000">
                <a:solidFill>
                  <a:schemeClr val="lt2"/>
                </a:solidFill>
                <a:latin typeface="Instrument Sans"/>
                <a:ea typeface="Instrument Sans"/>
                <a:cs typeface="Instrument Sans"/>
                <a:sym typeface="Instrument Sans"/>
              </a:rPr>
              <a:t>.</a:t>
            </a:r>
            <a:endParaRPr sz="1000">
              <a:solidFill>
                <a:schemeClr val="lt2"/>
              </a:solidFill>
              <a:latin typeface="Instrument Sans"/>
              <a:ea typeface="Instrument Sans"/>
              <a:cs typeface="Instrument Sans"/>
              <a:sym typeface="Instrument Sans"/>
            </a:endParaRPr>
          </a:p>
        </p:txBody>
      </p:sp>
      <p:sp>
        <p:nvSpPr>
          <p:cNvPr id="1279" name="Google Shape;1279;p76"/>
          <p:cNvSpPr txBox="1"/>
          <p:nvPr/>
        </p:nvSpPr>
        <p:spPr>
          <a:xfrm>
            <a:off x="368000" y="2903825"/>
            <a:ext cx="1226400" cy="97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Instrument Sans"/>
                <a:ea typeface="Instrument Sans"/>
                <a:cs typeface="Instrument Sans"/>
                <a:sym typeface="Instrument Sans"/>
              </a:rPr>
              <a:t>Onboarding</a:t>
            </a:r>
            <a:endParaRPr sz="700">
              <a:latin typeface="Instrument Sans"/>
              <a:ea typeface="Instrument Sans"/>
              <a:cs typeface="Instrument Sans"/>
              <a:sym typeface="Instrument Sans"/>
            </a:endParaRPr>
          </a:p>
          <a:p>
            <a:pPr indent="0" lvl="0" marL="0" rtl="0" algn="l">
              <a:spcBef>
                <a:spcPts val="0"/>
              </a:spcBef>
              <a:spcAft>
                <a:spcPts val="0"/>
              </a:spcAft>
              <a:buNone/>
            </a:pPr>
            <a:r>
              <a:t/>
            </a:r>
            <a:endParaRPr sz="900">
              <a:latin typeface="Instrument Sans"/>
              <a:ea typeface="Instrument Sans"/>
              <a:cs typeface="Instrument Sans"/>
              <a:sym typeface="Instrument Sans"/>
            </a:endParaRPr>
          </a:p>
          <a:p>
            <a:pPr indent="0" lvl="0" marL="0" rtl="0" algn="l">
              <a:spcBef>
                <a:spcPts val="0"/>
              </a:spcBef>
              <a:spcAft>
                <a:spcPts val="0"/>
              </a:spcAft>
              <a:buNone/>
            </a:pPr>
            <a:r>
              <a:rPr lang="en" sz="900">
                <a:latin typeface="Instrument Sans"/>
                <a:ea typeface="Instrument Sans"/>
                <a:cs typeface="Instrument Sans"/>
                <a:sym typeface="Instrument Sans"/>
              </a:rPr>
              <a:t>Set up and integrate platform within your environment</a:t>
            </a:r>
            <a:endParaRPr sz="900">
              <a:latin typeface="Instrument Sans"/>
              <a:ea typeface="Instrument Sans"/>
              <a:cs typeface="Instrument Sans"/>
              <a:sym typeface="Instrument Sans"/>
            </a:endParaRPr>
          </a:p>
        </p:txBody>
      </p:sp>
      <p:sp>
        <p:nvSpPr>
          <p:cNvPr id="1280" name="Google Shape;1280;p76"/>
          <p:cNvSpPr txBox="1"/>
          <p:nvPr/>
        </p:nvSpPr>
        <p:spPr>
          <a:xfrm>
            <a:off x="1796275" y="2903825"/>
            <a:ext cx="1323900" cy="91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2"/>
                </a:solidFill>
                <a:latin typeface="Instrument Sans"/>
                <a:ea typeface="Instrument Sans"/>
                <a:cs typeface="Instrument Sans"/>
                <a:sym typeface="Instrument Sans"/>
              </a:rPr>
              <a:t>Adoption</a:t>
            </a:r>
            <a:endParaRPr sz="700">
              <a:latin typeface="Instrument Sans"/>
              <a:ea typeface="Instrument Sans"/>
              <a:cs typeface="Instrument Sans"/>
              <a:sym typeface="Instrument Sans"/>
            </a:endParaRPr>
          </a:p>
          <a:p>
            <a:pPr indent="0" lvl="0" marL="0" rtl="0" algn="l">
              <a:spcBef>
                <a:spcPts val="0"/>
              </a:spcBef>
              <a:spcAft>
                <a:spcPts val="0"/>
              </a:spcAft>
              <a:buNone/>
            </a:pPr>
            <a:r>
              <a:t/>
            </a:r>
            <a:endParaRPr sz="900">
              <a:latin typeface="Instrument Sans"/>
              <a:ea typeface="Instrument Sans"/>
              <a:cs typeface="Instrument Sans"/>
              <a:sym typeface="Instrument Sans"/>
            </a:endParaRPr>
          </a:p>
          <a:p>
            <a:pPr indent="0" lvl="0" marL="0" rtl="0" algn="l">
              <a:spcBef>
                <a:spcPts val="0"/>
              </a:spcBef>
              <a:spcAft>
                <a:spcPts val="0"/>
              </a:spcAft>
              <a:buNone/>
            </a:pPr>
            <a:r>
              <a:rPr lang="en" sz="900">
                <a:latin typeface="Instrument Sans"/>
                <a:ea typeface="Instrument Sans"/>
                <a:cs typeface="Instrument Sans"/>
                <a:sym typeface="Instrument Sans"/>
              </a:rPr>
              <a:t>Teams trainings, create remediation workflows, start remediating </a:t>
            </a:r>
            <a:endParaRPr sz="900">
              <a:latin typeface="Instrument Sans"/>
              <a:ea typeface="Instrument Sans"/>
              <a:cs typeface="Instrument Sans"/>
              <a:sym typeface="Instrument Sans"/>
            </a:endParaRPr>
          </a:p>
        </p:txBody>
      </p:sp>
      <p:sp>
        <p:nvSpPr>
          <p:cNvPr id="1281" name="Google Shape;1281;p76"/>
          <p:cNvSpPr txBox="1"/>
          <p:nvPr/>
        </p:nvSpPr>
        <p:spPr>
          <a:xfrm>
            <a:off x="3343300" y="2903825"/>
            <a:ext cx="1633800" cy="8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chemeClr val="dk1"/>
                </a:solidFill>
                <a:latin typeface="Instrument Sans"/>
                <a:ea typeface="Instrument Sans"/>
                <a:cs typeface="Instrument Sans"/>
                <a:sym typeface="Instrument Sans"/>
              </a:rPr>
              <a:t>In Flight</a:t>
            </a:r>
            <a:endParaRPr b="1" sz="1100">
              <a:solidFill>
                <a:schemeClr val="dk1"/>
              </a:solidFill>
              <a:latin typeface="Instrument Sans"/>
              <a:ea typeface="Instrument Sans"/>
              <a:cs typeface="Instrument Sans"/>
              <a:sym typeface="Instrument Sans"/>
            </a:endParaRPr>
          </a:p>
          <a:p>
            <a:pPr indent="0" lvl="0" marL="0" rtl="0" algn="l">
              <a:spcBef>
                <a:spcPts val="0"/>
              </a:spcBef>
              <a:spcAft>
                <a:spcPts val="0"/>
              </a:spcAft>
              <a:buNone/>
            </a:pPr>
            <a:r>
              <a:t/>
            </a:r>
            <a:endParaRPr sz="900">
              <a:latin typeface="Instrument Sans"/>
              <a:ea typeface="Instrument Sans"/>
              <a:cs typeface="Instrument Sans"/>
              <a:sym typeface="Instrument Sans"/>
            </a:endParaRPr>
          </a:p>
          <a:p>
            <a:pPr indent="0" lvl="0" marL="0" rtl="0" algn="l">
              <a:spcBef>
                <a:spcPts val="0"/>
              </a:spcBef>
              <a:spcAft>
                <a:spcPts val="0"/>
              </a:spcAft>
              <a:buNone/>
            </a:pPr>
            <a:r>
              <a:rPr lang="en" sz="900">
                <a:latin typeface="Instrument Sans"/>
                <a:ea typeface="Instrument Sans"/>
                <a:cs typeface="Instrument Sans"/>
                <a:sym typeface="Instrument Sans"/>
              </a:rPr>
              <a:t>Monitor the project, executive reviews, further deployment and integration, shift left</a:t>
            </a:r>
            <a:endParaRPr sz="900">
              <a:latin typeface="Instrument Sans"/>
              <a:ea typeface="Instrument Sans"/>
              <a:cs typeface="Instrument Sans"/>
              <a:sym typeface="Instrument Sans"/>
            </a:endParaRPr>
          </a:p>
        </p:txBody>
      </p:sp>
      <p:cxnSp>
        <p:nvCxnSpPr>
          <p:cNvPr id="1282" name="Google Shape;1282;p76"/>
          <p:cNvCxnSpPr/>
          <p:nvPr/>
        </p:nvCxnSpPr>
        <p:spPr>
          <a:xfrm>
            <a:off x="903788" y="1801956"/>
            <a:ext cx="2400" cy="825900"/>
          </a:xfrm>
          <a:prstGeom prst="straightConnector1">
            <a:avLst/>
          </a:prstGeom>
          <a:noFill/>
          <a:ln cap="flat" cmpd="sng" w="9525">
            <a:solidFill>
              <a:schemeClr val="accent1"/>
            </a:solidFill>
            <a:prstDash val="solid"/>
            <a:round/>
            <a:headEnd len="med" w="med" type="none"/>
            <a:tailEnd len="med" w="med" type="none"/>
          </a:ln>
        </p:spPr>
      </p:cxnSp>
      <p:cxnSp>
        <p:nvCxnSpPr>
          <p:cNvPr id="1283" name="Google Shape;1283;p76"/>
          <p:cNvCxnSpPr/>
          <p:nvPr/>
        </p:nvCxnSpPr>
        <p:spPr>
          <a:xfrm>
            <a:off x="2380814" y="1783381"/>
            <a:ext cx="2400" cy="825900"/>
          </a:xfrm>
          <a:prstGeom prst="straightConnector1">
            <a:avLst/>
          </a:prstGeom>
          <a:noFill/>
          <a:ln cap="flat" cmpd="sng" w="9525">
            <a:solidFill>
              <a:schemeClr val="accent1"/>
            </a:solidFill>
            <a:prstDash val="solid"/>
            <a:round/>
            <a:headEnd len="med" w="med" type="none"/>
            <a:tailEnd len="med" w="med" type="none"/>
          </a:ln>
        </p:spPr>
      </p:cxnSp>
      <p:cxnSp>
        <p:nvCxnSpPr>
          <p:cNvPr id="1284" name="Google Shape;1284;p76"/>
          <p:cNvCxnSpPr/>
          <p:nvPr/>
        </p:nvCxnSpPr>
        <p:spPr>
          <a:xfrm>
            <a:off x="4082875" y="1801956"/>
            <a:ext cx="2400" cy="825900"/>
          </a:xfrm>
          <a:prstGeom prst="straightConnector1">
            <a:avLst/>
          </a:prstGeom>
          <a:noFill/>
          <a:ln cap="flat" cmpd="sng" w="9525">
            <a:solidFill>
              <a:schemeClr val="dk2"/>
            </a:solidFill>
            <a:prstDash val="solid"/>
            <a:round/>
            <a:headEnd len="med" w="med" type="none"/>
            <a:tailEnd len="med" w="med" type="none"/>
          </a:ln>
        </p:spPr>
      </p:cxnSp>
      <p:sp>
        <p:nvSpPr>
          <p:cNvPr id="1285" name="Google Shape;1285;p76"/>
          <p:cNvSpPr txBox="1"/>
          <p:nvPr/>
        </p:nvSpPr>
        <p:spPr>
          <a:xfrm>
            <a:off x="439975" y="4150900"/>
            <a:ext cx="4537200" cy="307800"/>
          </a:xfrm>
          <a:prstGeom prst="rect">
            <a:avLst/>
          </a:prstGeom>
          <a:noFill/>
          <a:ln>
            <a:noFill/>
          </a:ln>
        </p:spPr>
        <p:txBody>
          <a:bodyPr anchorCtr="0" anchor="t" bIns="91425" lIns="91425" spcFirstLastPara="1" rIns="91425" wrap="square" tIns="91425">
            <a:spAutoFit/>
          </a:bodyPr>
          <a:lstStyle/>
          <a:p>
            <a:pPr indent="0" lvl="0" marL="91440" rtl="0" algn="l">
              <a:spcBef>
                <a:spcPts val="0"/>
              </a:spcBef>
              <a:spcAft>
                <a:spcPts val="0"/>
              </a:spcAft>
              <a:buNone/>
            </a:pPr>
            <a:r>
              <a:rPr i="1" lang="en" sz="800">
                <a:solidFill>
                  <a:schemeClr val="dk2"/>
                </a:solidFill>
                <a:latin typeface="Instrument Sans"/>
                <a:ea typeface="Instrument Sans"/>
                <a:cs typeface="Instrument Sans"/>
                <a:sym typeface="Instrument Sans"/>
              </a:rPr>
              <a:t>*These are indicative timelines as it can depend on the customer’s teams / size / goals</a:t>
            </a:r>
            <a:endParaRPr i="1" sz="800">
              <a:solidFill>
                <a:schemeClr val="dk2"/>
              </a:solidFill>
              <a:latin typeface="Instrument Sans"/>
              <a:ea typeface="Instrument Sans"/>
              <a:cs typeface="Instrument Sans"/>
              <a:sym typeface="Instrument Sans"/>
            </a:endParaRPr>
          </a:p>
        </p:txBody>
      </p:sp>
      <p:sp>
        <p:nvSpPr>
          <p:cNvPr id="1286" name="Google Shape;1286;p76"/>
          <p:cNvSpPr txBox="1"/>
          <p:nvPr>
            <p:ph type="title"/>
          </p:nvPr>
        </p:nvSpPr>
        <p:spPr>
          <a:xfrm>
            <a:off x="304775" y="576075"/>
            <a:ext cx="4363800" cy="5757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4400">
                <a:solidFill>
                  <a:schemeClr val="dk2"/>
                </a:solidFill>
              </a:rPr>
              <a:t>Overview</a:t>
            </a:r>
            <a:endParaRPr sz="4400">
              <a:solidFill>
                <a:schemeClr val="dk2"/>
              </a:solidFill>
            </a:endParaRPr>
          </a:p>
        </p:txBody>
      </p:sp>
      <p:sp>
        <p:nvSpPr>
          <p:cNvPr id="1287" name="Google Shape;1287;p76"/>
          <p:cNvSpPr/>
          <p:nvPr/>
        </p:nvSpPr>
        <p:spPr>
          <a:xfrm>
            <a:off x="363200" y="1598725"/>
            <a:ext cx="1083600" cy="30090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Instrument Sans"/>
                <a:ea typeface="Instrument Sans"/>
                <a:cs typeface="Instrument Sans"/>
                <a:sym typeface="Instrument Sans"/>
              </a:rPr>
              <a:t>1 month*</a:t>
            </a:r>
            <a:endParaRPr b="1" sz="1000">
              <a:solidFill>
                <a:schemeClr val="dk2"/>
              </a:solidFill>
              <a:latin typeface="Instrument Sans"/>
              <a:ea typeface="Instrument Sans"/>
              <a:cs typeface="Instrument Sans"/>
              <a:sym typeface="Instrument Sans"/>
            </a:endParaRPr>
          </a:p>
        </p:txBody>
      </p:sp>
      <p:sp>
        <p:nvSpPr>
          <p:cNvPr id="1288" name="Google Shape;1288;p76"/>
          <p:cNvSpPr/>
          <p:nvPr/>
        </p:nvSpPr>
        <p:spPr>
          <a:xfrm>
            <a:off x="1840214" y="1598725"/>
            <a:ext cx="1083600" cy="300900"/>
          </a:xfrm>
          <a:prstGeom prst="roundRect">
            <a:avLst>
              <a:gd fmla="val 50000" name="adj"/>
            </a:avLst>
          </a:prstGeom>
          <a:solidFill>
            <a:schemeClr val="l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2"/>
                </a:solidFill>
                <a:latin typeface="Instrument Sans"/>
                <a:ea typeface="Instrument Sans"/>
                <a:cs typeface="Instrument Sans"/>
                <a:sym typeface="Instrument Sans"/>
              </a:rPr>
              <a:t>3 months*</a:t>
            </a:r>
            <a:endParaRPr b="1" sz="1000">
              <a:solidFill>
                <a:schemeClr val="dk2"/>
              </a:solidFill>
              <a:latin typeface="Instrument Sans"/>
              <a:ea typeface="Instrument Sans"/>
              <a:cs typeface="Instrument Sans"/>
              <a:sym typeface="Instrument Sans"/>
            </a:endParaRPr>
          </a:p>
        </p:txBody>
      </p:sp>
      <p:sp>
        <p:nvSpPr>
          <p:cNvPr id="1289" name="Google Shape;1289;p76"/>
          <p:cNvSpPr/>
          <p:nvPr/>
        </p:nvSpPr>
        <p:spPr>
          <a:xfrm>
            <a:off x="3308725" y="1560825"/>
            <a:ext cx="1550700" cy="376800"/>
          </a:xfrm>
          <a:prstGeom prst="roundRect">
            <a:avLst>
              <a:gd fmla="val 50000" name="adj"/>
            </a:avLst>
          </a:prstGeom>
          <a:solidFill>
            <a:srgbClr val="020D26"/>
          </a:solidFill>
          <a:ln cap="flat" cmpd="sng" w="19050">
            <a:solidFill>
              <a:schemeClr val="accent4"/>
            </a:solidFill>
            <a:prstDash val="solid"/>
            <a:round/>
            <a:headEnd len="sm" w="sm" type="none"/>
            <a:tailEnd len="sm" w="sm" type="none"/>
          </a:ln>
          <a:effectLst>
            <a:outerShdw blurRad="200025" rotWithShape="0" algn="bl" dir="5400000" dist="114300">
              <a:srgbClr val="000000">
                <a:alpha val="11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Instrument Sans"/>
                <a:ea typeface="Instrument Sans"/>
                <a:cs typeface="Instrument Sans"/>
                <a:sym typeface="Instrument Sans"/>
              </a:rPr>
              <a:t>Infinity &amp; beyond  🚀</a:t>
            </a:r>
            <a:endParaRPr b="1" sz="1000">
              <a:solidFill>
                <a:srgbClr val="FFFFFF"/>
              </a:solidFill>
              <a:latin typeface="Instrument Sans"/>
              <a:ea typeface="Instrument Sans"/>
              <a:cs typeface="Instrument Sans"/>
              <a:sym typeface="Instrument Sans"/>
            </a:endParaRPr>
          </a:p>
        </p:txBody>
      </p:sp>
      <p:sp>
        <p:nvSpPr>
          <p:cNvPr id="1290" name="Google Shape;1290;p76"/>
          <p:cNvSpPr/>
          <p:nvPr/>
        </p:nvSpPr>
        <p:spPr>
          <a:xfrm>
            <a:off x="845450" y="2620475"/>
            <a:ext cx="119100" cy="11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1" name="Google Shape;1291;p76"/>
          <p:cNvSpPr/>
          <p:nvPr/>
        </p:nvSpPr>
        <p:spPr>
          <a:xfrm>
            <a:off x="2322464" y="2620475"/>
            <a:ext cx="119100" cy="119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292" name="Google Shape;1292;p76"/>
          <p:cNvSpPr/>
          <p:nvPr/>
        </p:nvSpPr>
        <p:spPr>
          <a:xfrm>
            <a:off x="3978700" y="2574650"/>
            <a:ext cx="210600" cy="2109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77"/>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We’ll deep dive into them during our next meeting, but let’s share an overview</a:t>
            </a:r>
            <a:endParaRPr/>
          </a:p>
        </p:txBody>
      </p:sp>
      <p:graphicFrame>
        <p:nvGraphicFramePr>
          <p:cNvPr id="1298" name="Google Shape;1298;p77"/>
          <p:cNvGraphicFramePr/>
          <p:nvPr/>
        </p:nvGraphicFramePr>
        <p:xfrm>
          <a:off x="1271288" y="1597279"/>
          <a:ext cx="3000000" cy="3000000"/>
        </p:xfrm>
        <a:graphic>
          <a:graphicData uri="http://schemas.openxmlformats.org/drawingml/2006/table">
            <a:tbl>
              <a:tblPr>
                <a:noFill/>
                <a:tableStyleId>{BC31AEC4-3AE5-4DDC-B856-EBBD7CF7CAAB}</a:tableStyleId>
              </a:tblPr>
              <a:tblGrid>
                <a:gridCol w="1447800"/>
                <a:gridCol w="4009925"/>
                <a:gridCol w="1143700"/>
              </a:tblGrid>
              <a:tr h="189950">
                <a:tc>
                  <a:txBody>
                    <a:bodyPr/>
                    <a:lstStyle/>
                    <a:p>
                      <a:pPr indent="0" lvl="0" marL="0" rtl="0" algn="l">
                        <a:spcBef>
                          <a:spcPts val="0"/>
                        </a:spcBef>
                        <a:spcAft>
                          <a:spcPts val="0"/>
                        </a:spcAft>
                        <a:buNone/>
                      </a:pPr>
                      <a:r>
                        <a:rPr b="1" lang="en" sz="800">
                          <a:solidFill>
                            <a:schemeClr val="lt1"/>
                          </a:solidFill>
                          <a:latin typeface="Instrument Sans"/>
                          <a:ea typeface="Instrument Sans"/>
                          <a:cs typeface="Instrument Sans"/>
                          <a:sym typeface="Instrument Sans"/>
                        </a:rPr>
                        <a:t>GOAL CATEGORY</a:t>
                      </a:r>
                      <a:endParaRPr b="1" sz="800">
                        <a:solidFill>
                          <a:schemeClr val="lt1"/>
                        </a:solidFill>
                        <a:latin typeface="Instrument Sans"/>
                        <a:ea typeface="Instrument Sans"/>
                        <a:cs typeface="Instrument Sans"/>
                        <a:sym typeface="Instrument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800">
                          <a:solidFill>
                            <a:schemeClr val="lt1"/>
                          </a:solidFill>
                          <a:latin typeface="Instrument Sans"/>
                          <a:ea typeface="Instrument Sans"/>
                          <a:cs typeface="Instrument Sans"/>
                          <a:sym typeface="Instrument Sans"/>
                        </a:rPr>
                        <a:t>MAIN GOAL</a:t>
                      </a:r>
                      <a:endParaRPr b="1" sz="800">
                        <a:solidFill>
                          <a:schemeClr val="lt1"/>
                        </a:solidFill>
                        <a:latin typeface="Instrument Sans"/>
                        <a:ea typeface="Instrument Sans"/>
                        <a:cs typeface="Instrument Sans"/>
                        <a:sym typeface="Instrument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rPr b="1" lang="en" sz="800">
                          <a:solidFill>
                            <a:schemeClr val="lt1"/>
                          </a:solidFill>
                          <a:latin typeface="Instrument Sans"/>
                          <a:ea typeface="Instrument Sans"/>
                          <a:cs typeface="Instrument Sans"/>
                          <a:sym typeface="Instrument Sans"/>
                        </a:rPr>
                        <a:t>DEADLINE</a:t>
                      </a:r>
                      <a:endParaRPr b="1" sz="800">
                        <a:solidFill>
                          <a:schemeClr val="lt1"/>
                        </a:solidFill>
                        <a:latin typeface="Instrument Sans"/>
                        <a:ea typeface="Instrument Sans"/>
                        <a:cs typeface="Instrument Sans"/>
                        <a:sym typeface="Instrument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1"/>
                    </a:solidFill>
                  </a:tcPr>
                </a:tc>
              </a:tr>
              <a:tr h="189950">
                <a:tc>
                  <a:txBody>
                    <a:bodyPr/>
                    <a:lstStyle/>
                    <a:p>
                      <a:pPr indent="0" lvl="0" marL="0" rtl="0" algn="l">
                        <a:spcBef>
                          <a:spcPts val="0"/>
                        </a:spcBef>
                        <a:spcAft>
                          <a:spcPts val="0"/>
                        </a:spcAft>
                        <a:buNone/>
                      </a:pPr>
                      <a:r>
                        <a:rPr b="1" lang="en" sz="800">
                          <a:solidFill>
                            <a:schemeClr val="dk1"/>
                          </a:solidFill>
                          <a:latin typeface="Instrument Sans"/>
                          <a:ea typeface="Instrument Sans"/>
                          <a:cs typeface="Instrument Sans"/>
                          <a:sym typeface="Instrument Sans"/>
                        </a:rPr>
                        <a:t>Main goals</a:t>
                      </a:r>
                      <a:endParaRPr b="1" sz="800">
                        <a:solidFill>
                          <a:schemeClr val="dk1"/>
                        </a:solidFill>
                        <a:latin typeface="Instrument Sans"/>
                        <a:ea typeface="Instrument Sans"/>
                        <a:cs typeface="Instrument Sans"/>
                        <a:sym typeface="Instrument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en" sz="700">
                          <a:solidFill>
                            <a:schemeClr val="dk2"/>
                          </a:solidFill>
                          <a:latin typeface="Instrument Sans"/>
                          <a:ea typeface="Instrument Sans"/>
                          <a:cs typeface="Instrument Sans"/>
                          <a:sym typeface="Instrument Sans"/>
                        </a:rPr>
                        <a:t>Regain visibility over your environments / Control and lower secret sprawl / shift left / create a DevSecOps company culture…</a:t>
                      </a:r>
                      <a:endParaRPr sz="700">
                        <a:solidFill>
                          <a:schemeClr val="dk2"/>
                        </a:solidFill>
                        <a:latin typeface="Instrument Sans"/>
                        <a:ea typeface="Instrument Sans"/>
                        <a:cs typeface="Instrument Sans"/>
                        <a:sym typeface="Instrument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chemeClr val="dk2"/>
                        </a:solidFill>
                        <a:latin typeface="Instrument Sans"/>
                        <a:ea typeface="Instrument Sans"/>
                        <a:cs typeface="Instrument Sans"/>
                        <a:sym typeface="Instrument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179900">
                <a:tc>
                  <a:txBody>
                    <a:bodyPr/>
                    <a:lstStyle/>
                    <a:p>
                      <a:pPr indent="0" lvl="0" marL="0" rtl="0" algn="l">
                        <a:spcBef>
                          <a:spcPts val="0"/>
                        </a:spcBef>
                        <a:spcAft>
                          <a:spcPts val="0"/>
                        </a:spcAft>
                        <a:buNone/>
                      </a:pPr>
                      <a:r>
                        <a:rPr b="1" lang="en" sz="800">
                          <a:solidFill>
                            <a:schemeClr val="dk1"/>
                          </a:solidFill>
                          <a:latin typeface="Instrument Sans"/>
                          <a:ea typeface="Instrument Sans"/>
                          <a:cs typeface="Instrument Sans"/>
                          <a:sym typeface="Instrument Sans"/>
                        </a:rPr>
                        <a:t>Monitoring goals</a:t>
                      </a:r>
                      <a:endParaRPr b="1" sz="800">
                        <a:solidFill>
                          <a:schemeClr val="dk1"/>
                        </a:solidFill>
                        <a:latin typeface="Instrument Sans"/>
                        <a:ea typeface="Instrument Sans"/>
                        <a:cs typeface="Instrument Sans"/>
                        <a:sym typeface="Instrument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700">
                          <a:solidFill>
                            <a:schemeClr val="dk2"/>
                          </a:solidFill>
                          <a:latin typeface="Instrument Sans"/>
                          <a:ea typeface="Instrument Sans"/>
                          <a:cs typeface="Instrument Sans"/>
                          <a:sym typeface="Instrument Sans"/>
                        </a:rPr>
                        <a:t>Number of Devs/GitHub organizations/private members/VCS/CI-CD tools//perimeters to be onboarded / monitored / integrated…</a:t>
                      </a:r>
                      <a:endParaRPr sz="700">
                        <a:solidFill>
                          <a:schemeClr val="dk2"/>
                        </a:solidFill>
                        <a:latin typeface="Instrument Sans"/>
                        <a:ea typeface="Instrument Sans"/>
                        <a:cs typeface="Instrument Sans"/>
                        <a:sym typeface="Instrument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800">
                        <a:solidFill>
                          <a:schemeClr val="dk2"/>
                        </a:solidFill>
                        <a:latin typeface="Instrument Sans"/>
                        <a:ea typeface="Instrument Sans"/>
                        <a:cs typeface="Instrument Sans"/>
                        <a:sym typeface="Instrument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r h="240225">
                <a:tc>
                  <a:txBody>
                    <a:bodyPr/>
                    <a:lstStyle/>
                    <a:p>
                      <a:pPr indent="0" lvl="0" marL="0" rtl="0" algn="l">
                        <a:spcBef>
                          <a:spcPts val="0"/>
                        </a:spcBef>
                        <a:spcAft>
                          <a:spcPts val="0"/>
                        </a:spcAft>
                        <a:buNone/>
                      </a:pPr>
                      <a:r>
                        <a:rPr b="1" lang="en" sz="800">
                          <a:solidFill>
                            <a:schemeClr val="dk1"/>
                          </a:solidFill>
                          <a:latin typeface="Instrument Sans"/>
                          <a:ea typeface="Instrument Sans"/>
                          <a:cs typeface="Instrument Sans"/>
                          <a:sym typeface="Instrument Sans"/>
                        </a:rPr>
                        <a:t>Alerting goals</a:t>
                      </a:r>
                      <a:endParaRPr b="1" sz="800">
                        <a:solidFill>
                          <a:schemeClr val="dk1"/>
                        </a:solidFill>
                        <a:latin typeface="Instrument Sans"/>
                        <a:ea typeface="Instrument Sans"/>
                        <a:cs typeface="Instrument Sans"/>
                        <a:sym typeface="Instrument Sans"/>
                      </a:endParaRPr>
                    </a:p>
                    <a:p>
                      <a:pPr indent="0" lvl="0" marL="0" rtl="0" algn="l">
                        <a:spcBef>
                          <a:spcPts val="0"/>
                        </a:spcBef>
                        <a:spcAft>
                          <a:spcPts val="0"/>
                        </a:spcAft>
                        <a:buNone/>
                      </a:pPr>
                      <a:r>
                        <a:t/>
                      </a:r>
                      <a:endParaRPr b="1" sz="800">
                        <a:solidFill>
                          <a:schemeClr val="dk1"/>
                        </a:solidFill>
                        <a:latin typeface="Instrument Sans"/>
                        <a:ea typeface="Instrument Sans"/>
                        <a:cs typeface="Instrument Sans"/>
                        <a:sym typeface="Instrument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l">
                        <a:spcBef>
                          <a:spcPts val="0"/>
                        </a:spcBef>
                        <a:spcAft>
                          <a:spcPts val="0"/>
                        </a:spcAft>
                        <a:buNone/>
                      </a:pPr>
                      <a:r>
                        <a:rPr lang="en" sz="700">
                          <a:solidFill>
                            <a:schemeClr val="dk2"/>
                          </a:solidFill>
                          <a:latin typeface="Instrument Sans"/>
                          <a:ea typeface="Instrument Sans"/>
                          <a:cs typeface="Instrument Sans"/>
                          <a:sym typeface="Instrument Sans"/>
                        </a:rPr>
                        <a:t>Number and name of SIEM / alerting tool / chat tools to be integrated…</a:t>
                      </a:r>
                      <a:endParaRPr sz="700">
                        <a:solidFill>
                          <a:schemeClr val="dk2"/>
                        </a:solidFill>
                        <a:latin typeface="Instrument Sans"/>
                        <a:ea typeface="Instrument Sans"/>
                        <a:cs typeface="Instrument Sans"/>
                        <a:sym typeface="Instrument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900">
                        <a:solidFill>
                          <a:schemeClr val="dk2"/>
                        </a:solidFill>
                        <a:latin typeface="Instrument Sans"/>
                        <a:ea typeface="Instrument Sans"/>
                        <a:cs typeface="Instrument Sans"/>
                        <a:sym typeface="Instrument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1"/>
                    </a:solidFill>
                  </a:tcPr>
                </a:tc>
              </a:tr>
              <a:tr h="154075">
                <a:tc>
                  <a:txBody>
                    <a:bodyPr/>
                    <a:lstStyle/>
                    <a:p>
                      <a:pPr indent="0" lvl="0" marL="0" rtl="0" algn="l">
                        <a:spcBef>
                          <a:spcPts val="0"/>
                        </a:spcBef>
                        <a:spcAft>
                          <a:spcPts val="0"/>
                        </a:spcAft>
                        <a:buNone/>
                      </a:pPr>
                      <a:r>
                        <a:rPr b="1" lang="en" sz="800">
                          <a:solidFill>
                            <a:schemeClr val="dk1"/>
                          </a:solidFill>
                          <a:latin typeface="Instrument Sans"/>
                          <a:ea typeface="Instrument Sans"/>
                          <a:cs typeface="Instrument Sans"/>
                          <a:sym typeface="Instrument Sans"/>
                        </a:rPr>
                        <a:t>Deployment goals</a:t>
                      </a:r>
                      <a:endParaRPr b="1" sz="800">
                        <a:solidFill>
                          <a:schemeClr val="dk1"/>
                        </a:solidFill>
                        <a:latin typeface="Instrument Sans"/>
                        <a:ea typeface="Instrument Sans"/>
                        <a:cs typeface="Instrument Sans"/>
                        <a:sym typeface="Instrument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700">
                          <a:solidFill>
                            <a:schemeClr val="dk2"/>
                          </a:solidFill>
                          <a:latin typeface="Instrument Sans"/>
                          <a:ea typeface="Instrument Sans"/>
                          <a:cs typeface="Instrument Sans"/>
                          <a:sym typeface="Instrument Sans"/>
                        </a:rPr>
                        <a:t>Main features to be deployed / configured; Explore/Teams(RBAC)/GGShield/IaC/HoneyTokens…</a:t>
                      </a:r>
                      <a:endParaRPr sz="700">
                        <a:solidFill>
                          <a:schemeClr val="dk2"/>
                        </a:solidFill>
                        <a:latin typeface="Instrument Sans"/>
                        <a:ea typeface="Instrument Sans"/>
                        <a:cs typeface="Instrument Sans"/>
                        <a:sym typeface="Instrument Sans"/>
                      </a:endParaRPr>
                    </a:p>
                  </a:txBody>
                  <a:tcPr marT="91425" marB="91425" marR="91425" marL="91425">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900">
                        <a:solidFill>
                          <a:schemeClr val="dk2"/>
                        </a:solidFill>
                        <a:latin typeface="Instrument Sans"/>
                        <a:ea typeface="Instrument Sans"/>
                        <a:cs typeface="Instrument Sans"/>
                        <a:sym typeface="Instrument Sans"/>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lt2"/>
                    </a:solidFill>
                  </a:tcPr>
                </a:tc>
              </a:tr>
            </a:tbl>
          </a:graphicData>
        </a:graphic>
      </p:graphicFrame>
      <p:sp>
        <p:nvSpPr>
          <p:cNvPr id="1299" name="Google Shape;1299;p77"/>
          <p:cNvSpPr txBox="1"/>
          <p:nvPr/>
        </p:nvSpPr>
        <p:spPr>
          <a:xfrm>
            <a:off x="1271250" y="3659675"/>
            <a:ext cx="6601500" cy="795000"/>
          </a:xfrm>
          <a:prstGeom prst="rect">
            <a:avLst/>
          </a:prstGeom>
          <a:solidFill>
            <a:srgbClr val="FFFFFF"/>
          </a:solidFill>
          <a:ln cap="flat" cmpd="sng" w="114300">
            <a:solidFill>
              <a:srgbClr val="FFFFFF"/>
            </a:solidFill>
            <a:prstDash val="solid"/>
            <a:round/>
            <a:headEnd len="sm" w="sm" type="none"/>
            <a:tailEnd len="sm" w="sm" type="none"/>
          </a:ln>
          <a:effectLst>
            <a:outerShdw blurRad="142875" rotWithShape="0" algn="bl">
              <a:srgbClr val="000000">
                <a:alpha val="20000"/>
              </a:srgbClr>
            </a:outerShdw>
          </a:effectLst>
        </p:spPr>
        <p:txBody>
          <a:bodyPr anchorCtr="0" anchor="t" bIns="137150" lIns="137150" spcFirstLastPara="1" rIns="137150" wrap="square" tIns="137150">
            <a:noAutofit/>
          </a:bodyPr>
          <a:lstStyle/>
          <a:p>
            <a:pPr indent="0" lvl="0" marL="0" rtl="0" algn="l">
              <a:spcBef>
                <a:spcPts val="0"/>
              </a:spcBef>
              <a:spcAft>
                <a:spcPts val="0"/>
              </a:spcAft>
              <a:buNone/>
            </a:pPr>
            <a:r>
              <a:rPr b="1" lang="en" sz="1000" u="sng">
                <a:solidFill>
                  <a:srgbClr val="5A6681"/>
                </a:solidFill>
                <a:latin typeface="Instrument Sans"/>
                <a:ea typeface="Instrument Sans"/>
                <a:cs typeface="Instrument Sans"/>
                <a:sym typeface="Instrument Sans"/>
              </a:rPr>
              <a:t>Notes</a:t>
            </a:r>
            <a:r>
              <a:rPr lang="en" sz="1000">
                <a:solidFill>
                  <a:srgbClr val="5A6681"/>
                </a:solidFill>
                <a:latin typeface="Instrument Sans"/>
                <a:ea typeface="Instrument Sans"/>
                <a:cs typeface="Instrument Sans"/>
                <a:sym typeface="Instrument Sans"/>
              </a:rPr>
              <a:t>: </a:t>
            </a:r>
            <a:r>
              <a:rPr i="1" lang="en" sz="1000">
                <a:solidFill>
                  <a:srgbClr val="5A6681"/>
                </a:solidFill>
                <a:latin typeface="Instrument Sans"/>
                <a:ea typeface="Instrument Sans"/>
                <a:cs typeface="Instrument Sans"/>
                <a:sym typeface="Instrument Sans"/>
              </a:rPr>
              <a:t>additional goals, attention points…</a:t>
            </a:r>
            <a:endParaRPr b="1" i="1" sz="1300">
              <a:solidFill>
                <a:srgbClr val="5A6681"/>
              </a:solidFill>
              <a:latin typeface="Instrument Sans"/>
              <a:ea typeface="Instrument Sans"/>
              <a:cs typeface="Instrument Sans"/>
              <a:sym typeface="Instrument Sans"/>
            </a:endParaRPr>
          </a:p>
        </p:txBody>
      </p:sp>
      <p:sp>
        <p:nvSpPr>
          <p:cNvPr id="1300" name="Google Shape;1300;p77"/>
          <p:cNvSpPr txBox="1"/>
          <p:nvPr>
            <p:ph type="title"/>
          </p:nvPr>
        </p:nvSpPr>
        <p:spPr>
          <a:xfrm>
            <a:off x="304775" y="576077"/>
            <a:ext cx="4890000" cy="4002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b="1" lang="en" sz="2600">
                <a:latin typeface="Source Sans Pro"/>
                <a:ea typeface="Source Sans Pro"/>
                <a:cs typeface="Source Sans Pro"/>
                <a:sym typeface="Source Sans Pro"/>
              </a:rPr>
              <a:t>Main goals with GitGuardian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cxnSp>
        <p:nvCxnSpPr>
          <p:cNvPr id="1305" name="Google Shape;1305;p78"/>
          <p:cNvCxnSpPr/>
          <p:nvPr/>
        </p:nvCxnSpPr>
        <p:spPr>
          <a:xfrm>
            <a:off x="4620075" y="1476551"/>
            <a:ext cx="0" cy="2582400"/>
          </a:xfrm>
          <a:prstGeom prst="straightConnector1">
            <a:avLst/>
          </a:prstGeom>
          <a:noFill/>
          <a:ln cap="flat" cmpd="sng" w="19050">
            <a:solidFill>
              <a:schemeClr val="accent1"/>
            </a:solidFill>
            <a:prstDash val="dot"/>
            <a:round/>
            <a:headEnd len="med" w="med" type="none"/>
            <a:tailEnd len="med" w="med" type="none"/>
          </a:ln>
        </p:spPr>
      </p:cxnSp>
      <p:sp>
        <p:nvSpPr>
          <p:cNvPr id="1306" name="Google Shape;1306;p78"/>
          <p:cNvSpPr txBox="1"/>
          <p:nvPr/>
        </p:nvSpPr>
        <p:spPr>
          <a:xfrm>
            <a:off x="304775" y="1691700"/>
            <a:ext cx="3635100" cy="119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n" sz="1700">
                <a:solidFill>
                  <a:schemeClr val="lt1"/>
                </a:solidFill>
                <a:latin typeface="Instrument Sans"/>
                <a:ea typeface="Instrument Sans"/>
                <a:cs typeface="Instrument Sans"/>
                <a:sym typeface="Instrument Sans"/>
              </a:rPr>
              <a:t>2024 is all about scale. </a:t>
            </a:r>
            <a:endParaRPr sz="1700">
              <a:solidFill>
                <a:schemeClr val="lt1"/>
              </a:solidFill>
              <a:latin typeface="Instrument Sans"/>
              <a:ea typeface="Instrument Sans"/>
              <a:cs typeface="Instrument Sans"/>
              <a:sym typeface="Instrument Sans"/>
            </a:endParaRPr>
          </a:p>
          <a:p>
            <a:pPr indent="0" lvl="0" marL="0" rtl="0" algn="l">
              <a:lnSpc>
                <a:spcPct val="115000"/>
              </a:lnSpc>
              <a:spcBef>
                <a:spcPts val="1200"/>
              </a:spcBef>
              <a:spcAft>
                <a:spcPts val="1200"/>
              </a:spcAft>
              <a:buNone/>
            </a:pPr>
            <a:r>
              <a:rPr lang="en" sz="1100">
                <a:solidFill>
                  <a:schemeClr val="lt2"/>
                </a:solidFill>
                <a:latin typeface="Instrument Sans"/>
                <a:ea typeface="Instrument Sans"/>
                <a:cs typeface="Instrument Sans"/>
                <a:sym typeface="Instrument Sans"/>
              </a:rPr>
              <a:t>The sales and marketing plan focuses on further scaling operations, expanding into new markets or territories, and solidifying our competitive advantage.</a:t>
            </a:r>
            <a:endParaRPr sz="1100">
              <a:solidFill>
                <a:schemeClr val="lt2"/>
              </a:solidFill>
              <a:latin typeface="Instrument Sans"/>
              <a:ea typeface="Instrument Sans"/>
              <a:cs typeface="Instrument Sans"/>
              <a:sym typeface="Instrument Sans"/>
            </a:endParaRPr>
          </a:p>
        </p:txBody>
      </p:sp>
      <p:sp>
        <p:nvSpPr>
          <p:cNvPr id="1307" name="Google Shape;1307;p78"/>
          <p:cNvSpPr/>
          <p:nvPr/>
        </p:nvSpPr>
        <p:spPr>
          <a:xfrm flipH="1">
            <a:off x="4400750" y="1224746"/>
            <a:ext cx="438900" cy="438900"/>
          </a:xfrm>
          <a:prstGeom prst="ellipse">
            <a:avLst/>
          </a:prstGeom>
          <a:solidFill>
            <a:srgbClr val="020D26"/>
          </a:solidFill>
          <a:ln cap="flat" cmpd="sng" w="9525">
            <a:solidFill>
              <a:srgbClr val="6B97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FFFFFF"/>
                </a:solidFill>
                <a:latin typeface="Instrument Sans"/>
                <a:ea typeface="Instrument Sans"/>
                <a:cs typeface="Instrument Sans"/>
                <a:sym typeface="Instrument Sans"/>
              </a:rPr>
              <a:t>01</a:t>
            </a:r>
            <a:endParaRPr sz="1500">
              <a:solidFill>
                <a:srgbClr val="FFFFFF"/>
              </a:solidFill>
              <a:latin typeface="Instrument Sans"/>
              <a:ea typeface="Instrument Sans"/>
              <a:cs typeface="Instrument Sans"/>
              <a:sym typeface="Instrument Sans"/>
            </a:endParaRPr>
          </a:p>
        </p:txBody>
      </p:sp>
      <p:sp>
        <p:nvSpPr>
          <p:cNvPr id="1308" name="Google Shape;1308;p78"/>
          <p:cNvSpPr/>
          <p:nvPr/>
        </p:nvSpPr>
        <p:spPr>
          <a:xfrm flipH="1">
            <a:off x="4400750" y="2038935"/>
            <a:ext cx="438900" cy="438900"/>
          </a:xfrm>
          <a:prstGeom prst="ellipse">
            <a:avLst/>
          </a:prstGeom>
          <a:solidFill>
            <a:srgbClr val="020D26"/>
          </a:solidFill>
          <a:ln cap="flat" cmpd="sng" w="9525">
            <a:solidFill>
              <a:srgbClr val="6AF7E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FFFFFF"/>
                </a:solidFill>
                <a:latin typeface="Instrument Sans"/>
                <a:ea typeface="Instrument Sans"/>
                <a:cs typeface="Instrument Sans"/>
                <a:sym typeface="Instrument Sans"/>
              </a:rPr>
              <a:t>02</a:t>
            </a:r>
            <a:endParaRPr sz="1500">
              <a:solidFill>
                <a:srgbClr val="FFFFFF"/>
              </a:solidFill>
              <a:latin typeface="Instrument Sans"/>
              <a:ea typeface="Instrument Sans"/>
              <a:cs typeface="Instrument Sans"/>
              <a:sym typeface="Instrument Sans"/>
            </a:endParaRPr>
          </a:p>
        </p:txBody>
      </p:sp>
      <p:sp>
        <p:nvSpPr>
          <p:cNvPr id="1309" name="Google Shape;1309;p78"/>
          <p:cNvSpPr/>
          <p:nvPr/>
        </p:nvSpPr>
        <p:spPr>
          <a:xfrm>
            <a:off x="4400625" y="3773951"/>
            <a:ext cx="438900" cy="438900"/>
          </a:xfrm>
          <a:prstGeom prst="ellipse">
            <a:avLst/>
          </a:prstGeom>
          <a:solidFill>
            <a:srgbClr val="020D26"/>
          </a:solidFill>
          <a:ln cap="flat" cmpd="sng" w="9525">
            <a:solidFill>
              <a:srgbClr val="B296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FFFFFF"/>
                </a:solidFill>
                <a:latin typeface="Instrument Sans"/>
                <a:ea typeface="Instrument Sans"/>
                <a:cs typeface="Instrument Sans"/>
                <a:sym typeface="Instrument Sans"/>
              </a:rPr>
              <a:t>04</a:t>
            </a:r>
            <a:endParaRPr b="1" sz="1500">
              <a:solidFill>
                <a:srgbClr val="FFFFFF"/>
              </a:solidFill>
              <a:latin typeface="Instrument Sans"/>
              <a:ea typeface="Instrument Sans"/>
              <a:cs typeface="Instrument Sans"/>
              <a:sym typeface="Instrument Sans"/>
            </a:endParaRPr>
          </a:p>
        </p:txBody>
      </p:sp>
      <p:sp>
        <p:nvSpPr>
          <p:cNvPr id="1310" name="Google Shape;1310;p78"/>
          <p:cNvSpPr txBox="1"/>
          <p:nvPr/>
        </p:nvSpPr>
        <p:spPr>
          <a:xfrm>
            <a:off x="4967750" y="1111638"/>
            <a:ext cx="3461700" cy="665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 sz="1700">
                <a:solidFill>
                  <a:schemeClr val="lt1"/>
                </a:solidFill>
                <a:latin typeface="Instrument Sans"/>
                <a:ea typeface="Instrument Sans"/>
                <a:cs typeface="Instrument Sans"/>
                <a:sym typeface="Instrument Sans"/>
              </a:rPr>
              <a:t>Grow what works</a:t>
            </a:r>
            <a:endParaRPr b="1" sz="17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100">
                <a:solidFill>
                  <a:schemeClr val="accent1"/>
                </a:solidFill>
                <a:latin typeface="Instrument Sans"/>
                <a:ea typeface="Instrument Sans"/>
                <a:cs typeface="Instrument Sans"/>
                <a:sym typeface="Instrument Sans"/>
              </a:rPr>
              <a:t>A healthy amount of keep doing what works as the core / foundation, with numbers to "prove" it works.</a:t>
            </a:r>
            <a:endParaRPr sz="1100">
              <a:solidFill>
                <a:schemeClr val="accent1"/>
              </a:solidFill>
              <a:latin typeface="Instrument Sans"/>
              <a:ea typeface="Instrument Sans"/>
              <a:cs typeface="Instrument Sans"/>
              <a:sym typeface="Instrument Sans"/>
            </a:endParaRPr>
          </a:p>
        </p:txBody>
      </p:sp>
      <p:sp>
        <p:nvSpPr>
          <p:cNvPr id="1311" name="Google Shape;1311;p78"/>
          <p:cNvSpPr/>
          <p:nvPr/>
        </p:nvSpPr>
        <p:spPr>
          <a:xfrm flipH="1">
            <a:off x="4400750" y="2906441"/>
            <a:ext cx="438900" cy="438900"/>
          </a:xfrm>
          <a:prstGeom prst="ellipse">
            <a:avLst/>
          </a:prstGeom>
          <a:solidFill>
            <a:srgbClr val="020D26"/>
          </a:solidFill>
          <a:ln cap="flat" cmpd="sng" w="9525">
            <a:solidFill>
              <a:srgbClr val="FFBB00"/>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FFFFFF"/>
                </a:solidFill>
                <a:latin typeface="Instrument Sans"/>
                <a:ea typeface="Instrument Sans"/>
                <a:cs typeface="Instrument Sans"/>
                <a:sym typeface="Instrument Sans"/>
              </a:rPr>
              <a:t>03</a:t>
            </a:r>
            <a:endParaRPr sz="1500">
              <a:solidFill>
                <a:srgbClr val="FFFFFF"/>
              </a:solidFill>
              <a:latin typeface="Instrument Sans"/>
              <a:ea typeface="Instrument Sans"/>
              <a:cs typeface="Instrument Sans"/>
              <a:sym typeface="Instrument Sans"/>
            </a:endParaRPr>
          </a:p>
        </p:txBody>
      </p:sp>
      <p:sp>
        <p:nvSpPr>
          <p:cNvPr id="1312" name="Google Shape;1312;p78"/>
          <p:cNvSpPr txBox="1"/>
          <p:nvPr/>
        </p:nvSpPr>
        <p:spPr>
          <a:xfrm>
            <a:off x="4967750" y="2793344"/>
            <a:ext cx="3461700" cy="665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 sz="1700">
                <a:solidFill>
                  <a:schemeClr val="lt1"/>
                </a:solidFill>
                <a:latin typeface="Instrument Sans"/>
                <a:ea typeface="Instrument Sans"/>
                <a:cs typeface="Instrument Sans"/>
                <a:sym typeface="Instrument Sans"/>
              </a:rPr>
              <a:t>Support the new</a:t>
            </a:r>
            <a:endParaRPr b="1" sz="17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100">
                <a:solidFill>
                  <a:schemeClr val="accent1"/>
                </a:solidFill>
                <a:latin typeface="Instrument Sans"/>
                <a:ea typeface="Instrument Sans"/>
                <a:cs typeface="Instrument Sans"/>
                <a:sym typeface="Instrument Sans"/>
              </a:rPr>
              <a:t>Marketing support and sales embrace of any strategic new initiatives (e.g., geo expansion, new products)</a:t>
            </a:r>
            <a:endParaRPr sz="1100">
              <a:solidFill>
                <a:schemeClr val="accent1"/>
              </a:solidFill>
              <a:latin typeface="Instrument Sans"/>
              <a:ea typeface="Instrument Sans"/>
              <a:cs typeface="Instrument Sans"/>
              <a:sym typeface="Instrument Sans"/>
            </a:endParaRPr>
          </a:p>
        </p:txBody>
      </p:sp>
      <p:sp>
        <p:nvSpPr>
          <p:cNvPr id="1313" name="Google Shape;1313;p78"/>
          <p:cNvSpPr txBox="1"/>
          <p:nvPr/>
        </p:nvSpPr>
        <p:spPr>
          <a:xfrm>
            <a:off x="4967750" y="2023319"/>
            <a:ext cx="3461700" cy="470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 sz="1700">
                <a:solidFill>
                  <a:schemeClr val="lt1"/>
                </a:solidFill>
                <a:latin typeface="Instrument Sans"/>
                <a:ea typeface="Instrument Sans"/>
                <a:cs typeface="Instrument Sans"/>
                <a:sym typeface="Instrument Sans"/>
              </a:rPr>
              <a:t>Adapt the team</a:t>
            </a:r>
            <a:endParaRPr b="1" sz="17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100">
                <a:solidFill>
                  <a:schemeClr val="accent1"/>
                </a:solidFill>
                <a:latin typeface="Instrument Sans"/>
                <a:ea typeface="Instrument Sans"/>
                <a:cs typeface="Instrument Sans"/>
                <a:sym typeface="Instrument Sans"/>
              </a:rPr>
              <a:t>Some up-leveling of the team as we continue to grow.</a:t>
            </a:r>
            <a:endParaRPr sz="1100">
              <a:solidFill>
                <a:schemeClr val="accent1"/>
              </a:solidFill>
              <a:latin typeface="Instrument Sans"/>
              <a:ea typeface="Instrument Sans"/>
              <a:cs typeface="Instrument Sans"/>
              <a:sym typeface="Instrument Sans"/>
            </a:endParaRPr>
          </a:p>
        </p:txBody>
      </p:sp>
      <p:sp>
        <p:nvSpPr>
          <p:cNvPr id="1314" name="Google Shape;1314;p78"/>
          <p:cNvSpPr txBox="1"/>
          <p:nvPr/>
        </p:nvSpPr>
        <p:spPr>
          <a:xfrm>
            <a:off x="4967750" y="3758363"/>
            <a:ext cx="3461700" cy="4701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b="1" lang="en" sz="1700">
                <a:solidFill>
                  <a:schemeClr val="lt1"/>
                </a:solidFill>
                <a:latin typeface="Instrument Sans"/>
                <a:ea typeface="Instrument Sans"/>
                <a:cs typeface="Instrument Sans"/>
                <a:sym typeface="Instrument Sans"/>
              </a:rPr>
              <a:t>Optimize</a:t>
            </a:r>
            <a:endParaRPr b="1" sz="1700">
              <a:solidFill>
                <a:schemeClr val="lt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100">
                <a:solidFill>
                  <a:schemeClr val="accent1"/>
                </a:solidFill>
                <a:latin typeface="Instrument Sans"/>
                <a:ea typeface="Instrument Sans"/>
                <a:cs typeface="Instrument Sans"/>
                <a:sym typeface="Instrument Sans"/>
              </a:rPr>
              <a:t>A constant eye to improvement and efficiency gains</a:t>
            </a:r>
            <a:endParaRPr sz="1100">
              <a:solidFill>
                <a:schemeClr val="accent1"/>
              </a:solidFill>
              <a:latin typeface="Instrument Sans"/>
              <a:ea typeface="Instrument Sans"/>
              <a:cs typeface="Instrument Sans"/>
              <a:sym typeface="Instrument Sans"/>
            </a:endParaRPr>
          </a:p>
        </p:txBody>
      </p:sp>
      <p:sp>
        <p:nvSpPr>
          <p:cNvPr id="1315" name="Google Shape;1315;p78"/>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List</a:t>
            </a:r>
            <a:endParaRPr/>
          </a:p>
        </p:txBody>
      </p:sp>
      <p:sp>
        <p:nvSpPr>
          <p:cNvPr id="1316" name="Google Shape;1316;p78"/>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03 SOME LAYOUT EXAMPLES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20" name="Shape 1320"/>
        <p:cNvGrpSpPr/>
        <p:nvPr/>
      </p:nvGrpSpPr>
      <p:grpSpPr>
        <a:xfrm>
          <a:off x="0" y="0"/>
          <a:ext cx="0" cy="0"/>
          <a:chOff x="0" y="0"/>
          <a:chExt cx="0" cy="0"/>
        </a:xfrm>
      </p:grpSpPr>
      <p:sp>
        <p:nvSpPr>
          <p:cNvPr id="1321" name="Google Shape;1321;p79"/>
          <p:cNvSpPr txBox="1"/>
          <p:nvPr/>
        </p:nvSpPr>
        <p:spPr>
          <a:xfrm>
            <a:off x="9899076" y="4090816"/>
            <a:ext cx="2804100" cy="385500"/>
          </a:xfrm>
          <a:prstGeom prst="rect">
            <a:avLst/>
          </a:prstGeom>
          <a:noFill/>
          <a:ln>
            <a:noFill/>
          </a:ln>
        </p:spPr>
        <p:txBody>
          <a:bodyPr anchorCtr="0" anchor="t" bIns="0" lIns="0" spcFirstLastPara="1" rIns="0" wrap="square" tIns="0">
            <a:noAutofit/>
          </a:bodyPr>
          <a:lstStyle/>
          <a:p>
            <a:pPr indent="0" lvl="0" marL="0" rtl="0" algn="r">
              <a:lnSpc>
                <a:spcPct val="100000"/>
              </a:lnSpc>
              <a:spcBef>
                <a:spcPts val="0"/>
              </a:spcBef>
              <a:spcAft>
                <a:spcPts val="0"/>
              </a:spcAft>
              <a:buNone/>
            </a:pPr>
            <a:r>
              <a:rPr lang="en" sz="1300">
                <a:solidFill>
                  <a:srgbClr val="FFFFFF"/>
                </a:solidFill>
                <a:latin typeface="Source Sans Pro"/>
                <a:ea typeface="Source Sans Pro"/>
                <a:cs typeface="Source Sans Pro"/>
                <a:sym typeface="Source Sans Pro"/>
              </a:rPr>
              <a:t>Danny </a:t>
            </a:r>
            <a:endParaRPr sz="1300">
              <a:solidFill>
                <a:srgbClr val="FFFFFF"/>
              </a:solidFill>
              <a:latin typeface="Source Sans Pro"/>
              <a:ea typeface="Source Sans Pro"/>
              <a:cs typeface="Source Sans Pro"/>
              <a:sym typeface="Source Sans Pro"/>
            </a:endParaRPr>
          </a:p>
          <a:p>
            <a:pPr indent="0" lvl="0" marL="0" rtl="0" algn="r">
              <a:lnSpc>
                <a:spcPct val="100000"/>
              </a:lnSpc>
              <a:spcBef>
                <a:spcPts val="0"/>
              </a:spcBef>
              <a:spcAft>
                <a:spcPts val="0"/>
              </a:spcAft>
              <a:buNone/>
            </a:pPr>
            <a:r>
              <a:rPr lang="en" sz="1000">
                <a:solidFill>
                  <a:srgbClr val="FFFFFF"/>
                </a:solidFill>
                <a:latin typeface="Source Sans Pro"/>
                <a:ea typeface="Source Sans Pro"/>
                <a:cs typeface="Source Sans Pro"/>
                <a:sym typeface="Source Sans Pro"/>
              </a:rPr>
              <a:t>Chief Software Architect at a Tech Company</a:t>
            </a:r>
            <a:endParaRPr b="1" sz="1000">
              <a:solidFill>
                <a:srgbClr val="FFFFFF"/>
              </a:solidFill>
              <a:latin typeface="Source Sans Pro"/>
              <a:ea typeface="Source Sans Pro"/>
              <a:cs typeface="Source Sans Pro"/>
              <a:sym typeface="Source Sans Pro"/>
            </a:endParaRPr>
          </a:p>
        </p:txBody>
      </p:sp>
      <p:sp>
        <p:nvSpPr>
          <p:cNvPr id="1322" name="Google Shape;1322;p79"/>
          <p:cNvSpPr txBox="1"/>
          <p:nvPr/>
        </p:nvSpPr>
        <p:spPr>
          <a:xfrm>
            <a:off x="9930850" y="2048388"/>
            <a:ext cx="3589800" cy="1046700"/>
          </a:xfrm>
          <a:prstGeom prst="rect">
            <a:avLst/>
          </a:prstGeom>
          <a:solidFill>
            <a:schemeClr val="lt1"/>
          </a:solidFill>
          <a:ln cap="flat" cmpd="sng" w="114300">
            <a:solidFill>
              <a:schemeClr val="lt1"/>
            </a:solidFill>
            <a:prstDash val="solid"/>
            <a:round/>
            <a:headEnd len="sm" w="sm" type="none"/>
            <a:tailEnd len="sm" w="sm" type="none"/>
          </a:ln>
          <a:effectLst>
            <a:outerShdw blurRad="142875" rotWithShape="0" algn="bl">
              <a:srgbClr val="000000">
                <a:alpha val="20000"/>
              </a:srgbClr>
            </a:outerShdw>
          </a:effectLst>
        </p:spPr>
        <p:txBody>
          <a:bodyPr anchorCtr="0" anchor="t" bIns="137150" lIns="137150" spcFirstLastPara="1" rIns="137150" wrap="square" tIns="137150">
            <a:spAutoFit/>
          </a:bodyPr>
          <a:lstStyle/>
          <a:p>
            <a:pPr indent="0" lvl="0" marL="0" rtl="0" algn="l">
              <a:spcBef>
                <a:spcPts val="0"/>
              </a:spcBef>
              <a:spcAft>
                <a:spcPts val="0"/>
              </a:spcAft>
              <a:buNone/>
            </a:pPr>
            <a:r>
              <a:rPr lang="en" sz="1000">
                <a:solidFill>
                  <a:schemeClr val="dk1"/>
                </a:solidFill>
                <a:latin typeface="Source Sans Pro"/>
                <a:ea typeface="Source Sans Pro"/>
                <a:cs typeface="Source Sans Pro"/>
                <a:sym typeface="Source Sans Pro"/>
              </a:rPr>
              <a:t>GitHub is an open world, where sensitive data leaks can be found outside the organization’s perimeter and are difficult to grasp.</a:t>
            </a:r>
            <a:endParaRPr sz="2000">
              <a:solidFill>
                <a:schemeClr val="accent3"/>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chemeClr val="dk1"/>
                </a:solidFill>
                <a:latin typeface="Source Sans Pro"/>
                <a:ea typeface="Source Sans Pro"/>
                <a:cs typeface="Source Sans Pro"/>
                <a:sym typeface="Source Sans Pro"/>
              </a:rPr>
              <a:t>In our experience, involving developers results in a better understanding of incidents and higher closing rates.</a:t>
            </a:r>
            <a:endParaRPr>
              <a:solidFill>
                <a:schemeClr val="dk1"/>
              </a:solidFill>
              <a:latin typeface="Source Sans Pro"/>
              <a:ea typeface="Source Sans Pro"/>
              <a:cs typeface="Source Sans Pro"/>
              <a:sym typeface="Source Sans Pro"/>
            </a:endParaRPr>
          </a:p>
        </p:txBody>
      </p:sp>
      <p:sp>
        <p:nvSpPr>
          <p:cNvPr id="1323" name="Google Shape;1323;p79"/>
          <p:cNvSpPr txBox="1"/>
          <p:nvPr/>
        </p:nvSpPr>
        <p:spPr>
          <a:xfrm>
            <a:off x="1448500" y="1167675"/>
            <a:ext cx="6095400" cy="2262600"/>
          </a:xfrm>
          <a:prstGeom prst="rect">
            <a:avLst/>
          </a:prstGeom>
          <a:solidFill>
            <a:schemeClr val="accent2"/>
          </a:solidFill>
          <a:ln cap="flat" cmpd="sng" w="9525">
            <a:solidFill>
              <a:schemeClr val="dk2"/>
            </a:solidFill>
            <a:prstDash val="solid"/>
            <a:round/>
            <a:headEnd len="sm" w="sm" type="none"/>
            <a:tailEnd len="sm" w="sm" type="none"/>
          </a:ln>
          <a:effectLst>
            <a:outerShdw blurRad="285750" rotWithShape="0" algn="bl" dir="9600000" dist="104775">
              <a:srgbClr val="000000">
                <a:alpha val="14000"/>
              </a:srgbClr>
            </a:outerShdw>
          </a:effectLst>
        </p:spPr>
        <p:txBody>
          <a:bodyPr anchorCtr="0" anchor="t" bIns="228600" lIns="228600" spcFirstLastPara="1" rIns="228600" wrap="square" tIns="228600">
            <a:spAutoFit/>
          </a:bodyPr>
          <a:lstStyle/>
          <a:p>
            <a:pPr indent="0" lvl="0" marL="0" rtl="0" algn="l">
              <a:lnSpc>
                <a:spcPct val="100000"/>
              </a:lnSpc>
              <a:spcBef>
                <a:spcPts val="0"/>
              </a:spcBef>
              <a:spcAft>
                <a:spcPts val="0"/>
              </a:spcAft>
              <a:buNone/>
            </a:pPr>
            <a:r>
              <a:rPr lang="en" sz="1700">
                <a:solidFill>
                  <a:schemeClr val="accent1"/>
                </a:solidFill>
                <a:latin typeface="Instrument Sans"/>
                <a:ea typeface="Instrument Sans"/>
                <a:cs typeface="Instrument Sans"/>
                <a:sym typeface="Instrument Sans"/>
              </a:rPr>
              <a:t>Instead of going back and forth between emails, we just ask developers to fill out this questionnaire and then we can view the results in our GitGuardian dashboard before acting accordingly.</a:t>
            </a:r>
            <a:endParaRPr sz="1700">
              <a:solidFill>
                <a:schemeClr val="accent1"/>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sz="1300">
              <a:solidFill>
                <a:schemeClr val="lt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sz="1300">
              <a:solidFill>
                <a:schemeClr val="lt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b="1" lang="en" sz="1300">
                <a:solidFill>
                  <a:schemeClr val="lt2"/>
                </a:solidFill>
                <a:uFill>
                  <a:noFill/>
                </a:uFill>
                <a:latin typeface="Instrument Sans"/>
                <a:ea typeface="Instrument Sans"/>
                <a:cs typeface="Instrument Sans"/>
                <a:sym typeface="Instrument Sans"/>
                <a:hlinkClick r:id="rId3">
                  <a:extLst>
                    <a:ext uri="{A12FA001-AC4F-418D-AE19-62706E023703}">
                      <ahyp:hlinkClr val="tx"/>
                    </a:ext>
                  </a:extLst>
                </a:hlinkClick>
              </a:rPr>
              <a:t>Yury Koldobanov, Director of IT Mirantis</a:t>
            </a:r>
            <a:endParaRPr b="1" sz="1300">
              <a:solidFill>
                <a:schemeClr val="lt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000" u="sng">
                <a:solidFill>
                  <a:schemeClr val="lt2"/>
                </a:solidFill>
                <a:latin typeface="Instrument Sans"/>
                <a:ea typeface="Instrument Sans"/>
                <a:cs typeface="Instrument Sans"/>
                <a:sym typeface="Instrument Sans"/>
                <a:hlinkClick r:id="rId4">
                  <a:extLst>
                    <a:ext uri="{A12FA001-AC4F-418D-AE19-62706E023703}">
                      <ahyp:hlinkClr val="tx"/>
                    </a:ext>
                  </a:extLst>
                </a:hlinkClick>
              </a:rPr>
              <a:t>A leading cloud computing software company</a:t>
            </a:r>
            <a:endParaRPr b="1" sz="1000">
              <a:solidFill>
                <a:srgbClr val="5A6681"/>
              </a:solidFill>
              <a:latin typeface="Instrument Sans"/>
              <a:ea typeface="Instrument Sans"/>
              <a:cs typeface="Instrument Sans"/>
              <a:sym typeface="Instrument Sans"/>
            </a:endParaRPr>
          </a:p>
        </p:txBody>
      </p:sp>
      <p:pic>
        <p:nvPicPr>
          <p:cNvPr id="1324" name="Google Shape;1324;p79"/>
          <p:cNvPicPr preferRelativeResize="0"/>
          <p:nvPr/>
        </p:nvPicPr>
        <p:blipFill>
          <a:blip r:embed="rId5">
            <a:alphaModFix/>
          </a:blip>
          <a:stretch>
            <a:fillRect/>
          </a:stretch>
        </p:blipFill>
        <p:spPr>
          <a:xfrm>
            <a:off x="6981002" y="2932149"/>
            <a:ext cx="300250" cy="2540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28" name="Shape 1328"/>
        <p:cNvGrpSpPr/>
        <p:nvPr/>
      </p:nvGrpSpPr>
      <p:grpSpPr>
        <a:xfrm>
          <a:off x="0" y="0"/>
          <a:ext cx="0" cy="0"/>
          <a:chOff x="0" y="0"/>
          <a:chExt cx="0" cy="0"/>
        </a:xfrm>
      </p:grpSpPr>
      <p:sp>
        <p:nvSpPr>
          <p:cNvPr id="1329" name="Google Shape;1329;p80"/>
          <p:cNvSpPr txBox="1"/>
          <p:nvPr/>
        </p:nvSpPr>
        <p:spPr>
          <a:xfrm>
            <a:off x="4881800" y="4003625"/>
            <a:ext cx="2804100" cy="385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0"/>
              </a:spcAft>
              <a:buNone/>
            </a:pPr>
            <a:r>
              <a:rPr b="1" lang="en" sz="1300">
                <a:solidFill>
                  <a:srgbClr val="FFFFFF"/>
                </a:solidFill>
                <a:latin typeface="Instrument Sans"/>
                <a:ea typeface="Instrument Sans"/>
                <a:cs typeface="Instrument Sans"/>
                <a:sym typeface="Instrument Sans"/>
              </a:rPr>
              <a:t>Solomon Hykes</a:t>
            </a:r>
            <a:endParaRPr b="1" sz="1300">
              <a:solidFill>
                <a:srgbClr val="FFFFFF"/>
              </a:solidFill>
              <a:latin typeface="Instrument Sans"/>
              <a:ea typeface="Instrument Sans"/>
              <a:cs typeface="Instrument Sans"/>
              <a:sym typeface="Instrument Sans"/>
            </a:endParaRPr>
          </a:p>
          <a:p>
            <a:pPr indent="0" lvl="0" marL="0" rtl="0" algn="r">
              <a:lnSpc>
                <a:spcPct val="100000"/>
              </a:lnSpc>
              <a:spcBef>
                <a:spcPts val="0"/>
              </a:spcBef>
              <a:spcAft>
                <a:spcPts val="0"/>
              </a:spcAft>
              <a:buNone/>
            </a:pPr>
            <a:r>
              <a:rPr lang="en" sz="900">
                <a:solidFill>
                  <a:srgbClr val="FFFFFF"/>
                </a:solidFill>
                <a:latin typeface="Instrument Sans"/>
                <a:ea typeface="Instrument Sans"/>
                <a:cs typeface="Instrument Sans"/>
                <a:sym typeface="Instrument Sans"/>
              </a:rPr>
              <a:t>Docker co-founder and CTO, investor at GitGuardian</a:t>
            </a:r>
            <a:endParaRPr b="1" sz="900">
              <a:solidFill>
                <a:srgbClr val="FFFFFF"/>
              </a:solidFill>
              <a:latin typeface="Instrument Sans"/>
              <a:ea typeface="Instrument Sans"/>
              <a:cs typeface="Instrument Sans"/>
              <a:sym typeface="Instrument Sans"/>
            </a:endParaRPr>
          </a:p>
        </p:txBody>
      </p:sp>
      <p:sp>
        <p:nvSpPr>
          <p:cNvPr id="1330" name="Google Shape;1330;p80"/>
          <p:cNvSpPr txBox="1"/>
          <p:nvPr/>
        </p:nvSpPr>
        <p:spPr>
          <a:xfrm>
            <a:off x="1679600" y="1442025"/>
            <a:ext cx="6060300" cy="19311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0"/>
              </a:spcAft>
              <a:buClr>
                <a:srgbClr val="000000"/>
              </a:buClr>
              <a:buSzPts val="1100"/>
              <a:buFont typeface="Arial"/>
              <a:buNone/>
            </a:pPr>
            <a:r>
              <a:rPr lang="en" sz="2000">
                <a:solidFill>
                  <a:schemeClr val="lt2"/>
                </a:solidFill>
                <a:latin typeface="Instrument Sans"/>
                <a:ea typeface="Instrument Sans"/>
                <a:cs typeface="Instrument Sans"/>
                <a:sym typeface="Instrument Sans"/>
              </a:rPr>
              <a:t>Securing your systems starts with securing your software development process. GitGuardian understands this, and they have built a pragmatic solution to an acute security problem. Their credentials monitoring system is a must-have for any serious organization.</a:t>
            </a:r>
            <a:endParaRPr sz="2000">
              <a:solidFill>
                <a:schemeClr val="lt2"/>
              </a:solidFill>
              <a:latin typeface="Instrument Sans"/>
              <a:ea typeface="Instrument Sans"/>
              <a:cs typeface="Instrument Sans"/>
              <a:sym typeface="Instrument Sans"/>
            </a:endParaRPr>
          </a:p>
        </p:txBody>
      </p:sp>
      <p:pic>
        <p:nvPicPr>
          <p:cNvPr id="1331" name="Google Shape;1331;p80"/>
          <p:cNvPicPr preferRelativeResize="0"/>
          <p:nvPr/>
        </p:nvPicPr>
        <p:blipFill rotWithShape="1">
          <a:blip r:embed="rId3">
            <a:alphaModFix/>
          </a:blip>
          <a:srcRect b="0" l="16675" r="16675" t="0"/>
          <a:stretch/>
        </p:blipFill>
        <p:spPr>
          <a:xfrm>
            <a:off x="7833612" y="3917075"/>
            <a:ext cx="558600" cy="558600"/>
          </a:xfrm>
          <a:prstGeom prst="ellipse">
            <a:avLst/>
          </a:prstGeom>
          <a:noFill/>
          <a:ln>
            <a:noFill/>
          </a:ln>
          <a:effectLst>
            <a:outerShdw blurRad="200025" rotWithShape="0" algn="bl" dir="5400000" dist="114300">
              <a:srgbClr val="000000">
                <a:alpha val="22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81"/>
          <p:cNvSpPr txBox="1"/>
          <p:nvPr/>
        </p:nvSpPr>
        <p:spPr>
          <a:xfrm>
            <a:off x="3712475" y="1215275"/>
            <a:ext cx="2331600" cy="3101700"/>
          </a:xfrm>
          <a:prstGeom prst="rect">
            <a:avLst/>
          </a:prstGeom>
          <a:solidFill>
            <a:srgbClr val="FFFFFF"/>
          </a:solidFill>
          <a:ln cap="flat" cmpd="sng" w="9525">
            <a:solidFill>
              <a:srgbClr val="FFFFFF"/>
            </a:solidFill>
            <a:prstDash val="solid"/>
            <a:round/>
            <a:headEnd len="sm" w="sm" type="none"/>
            <a:tailEnd len="sm" w="sm" type="none"/>
          </a:ln>
          <a:effectLst>
            <a:outerShdw blurRad="142875" rotWithShape="0" algn="bl" dir="5820000" dist="76200">
              <a:srgbClr val="000000">
                <a:alpha val="7000"/>
              </a:srgbClr>
            </a:outerShdw>
          </a:effectLst>
        </p:spPr>
        <p:txBody>
          <a:bodyPr anchorCtr="0" anchor="t" bIns="91425" lIns="182875" spcFirstLastPara="1" rIns="182875" wrap="square" tIns="640075">
            <a:noAutofit/>
          </a:bodyPr>
          <a:lstStyle/>
          <a:p>
            <a:pPr indent="0" lvl="0" marL="0" rtl="0" algn="l">
              <a:lnSpc>
                <a:spcPct val="85000"/>
              </a:lnSpc>
              <a:spcBef>
                <a:spcPts val="0"/>
              </a:spcBef>
              <a:spcAft>
                <a:spcPts val="0"/>
              </a:spcAft>
              <a:buNone/>
            </a:pPr>
            <a:r>
              <a:rPr b="1" lang="en" sz="1300">
                <a:solidFill>
                  <a:schemeClr val="dk1"/>
                </a:solidFill>
                <a:latin typeface="Instrument Sans"/>
                <a:ea typeface="Instrument Sans"/>
                <a:cs typeface="Instrument Sans"/>
                <a:sym typeface="Instrument Sans"/>
              </a:rPr>
              <a:t>Secrets detection is one of the main considerations for securing the code</a:t>
            </a:r>
            <a:endParaRPr sz="1000">
              <a:solidFill>
                <a:schemeClr val="accent2"/>
              </a:solidFill>
              <a:latin typeface="Instrument Sans"/>
              <a:ea typeface="Instrument Sans"/>
              <a:cs typeface="Instrument Sans"/>
              <a:sym typeface="Instrument Sans"/>
            </a:endParaRPr>
          </a:p>
          <a:p>
            <a:pPr indent="0" lvl="0" marL="0" rtl="0" algn="l">
              <a:lnSpc>
                <a:spcPct val="100000"/>
              </a:lnSpc>
              <a:spcBef>
                <a:spcPts val="1000"/>
              </a:spcBef>
              <a:spcAft>
                <a:spcPts val="0"/>
              </a:spcAft>
              <a:buNone/>
            </a:pPr>
            <a:r>
              <a:rPr b="1" lang="en" sz="1000">
                <a:solidFill>
                  <a:schemeClr val="dk2"/>
                </a:solidFill>
                <a:latin typeface="Instrument Sans"/>
                <a:ea typeface="Instrument Sans"/>
                <a:cs typeface="Instrument Sans"/>
                <a:sym typeface="Instrument Sans"/>
              </a:rPr>
              <a:t>Secret Detection*</a:t>
            </a:r>
            <a:endParaRPr b="1"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000">
                <a:solidFill>
                  <a:schemeClr val="dk2"/>
                </a:solidFill>
                <a:latin typeface="Instrument Sans"/>
                <a:ea typeface="Instrument Sans"/>
                <a:cs typeface="Instrument Sans"/>
                <a:sym typeface="Instrument Sans"/>
              </a:rPr>
              <a:t>Infrastructure as Code (IaC)  security</a:t>
            </a:r>
            <a:endParaRPr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b="1" lang="en" sz="1000">
                <a:solidFill>
                  <a:schemeClr val="dk2"/>
                </a:solidFill>
                <a:latin typeface="Instrument Sans"/>
                <a:ea typeface="Instrument Sans"/>
                <a:cs typeface="Instrument Sans"/>
                <a:sym typeface="Instrument Sans"/>
              </a:rPr>
              <a:t>Software Composition Analysis (SCA)*</a:t>
            </a:r>
            <a:endParaRPr b="1"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lang="en" sz="1000">
                <a:solidFill>
                  <a:schemeClr val="dk2"/>
                </a:solidFill>
                <a:latin typeface="Instrument Sans"/>
                <a:ea typeface="Instrument Sans"/>
                <a:cs typeface="Instrument Sans"/>
                <a:sym typeface="Instrument Sans"/>
              </a:rPr>
              <a:t>Static Application Security Testing (SAST)</a:t>
            </a:r>
            <a:endParaRPr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sz="1000">
              <a:solidFill>
                <a:schemeClr val="dk2"/>
              </a:solidFill>
              <a:latin typeface="Instrument Sans"/>
              <a:ea typeface="Instrument Sans"/>
              <a:cs typeface="Instrument Sans"/>
              <a:sym typeface="Instrument Sans"/>
            </a:endParaRPr>
          </a:p>
        </p:txBody>
      </p:sp>
      <p:sp>
        <p:nvSpPr>
          <p:cNvPr id="1337" name="Google Shape;1337;p81"/>
          <p:cNvSpPr txBox="1"/>
          <p:nvPr/>
        </p:nvSpPr>
        <p:spPr>
          <a:xfrm>
            <a:off x="6391775" y="1215275"/>
            <a:ext cx="2331600" cy="3101700"/>
          </a:xfrm>
          <a:prstGeom prst="rect">
            <a:avLst/>
          </a:prstGeom>
          <a:solidFill>
            <a:srgbClr val="FFFFFF"/>
          </a:solidFill>
          <a:ln cap="flat" cmpd="sng" w="9525">
            <a:solidFill>
              <a:srgbClr val="FFFFFF"/>
            </a:solidFill>
            <a:prstDash val="solid"/>
            <a:round/>
            <a:headEnd len="sm" w="sm" type="none"/>
            <a:tailEnd len="sm" w="sm" type="none"/>
          </a:ln>
          <a:effectLst>
            <a:outerShdw blurRad="142875" rotWithShape="0" algn="bl" dir="5820000" dist="76200">
              <a:srgbClr val="000000">
                <a:alpha val="7000"/>
              </a:srgbClr>
            </a:outerShdw>
          </a:effectLst>
        </p:spPr>
        <p:txBody>
          <a:bodyPr anchorCtr="0" anchor="t" bIns="91425" lIns="182875" spcFirstLastPara="1" rIns="182875" wrap="square" tIns="640075">
            <a:noAutofit/>
          </a:bodyPr>
          <a:lstStyle/>
          <a:p>
            <a:pPr indent="0" lvl="0" marL="0" rtl="0" algn="l">
              <a:lnSpc>
                <a:spcPct val="85000"/>
              </a:lnSpc>
              <a:spcBef>
                <a:spcPts val="0"/>
              </a:spcBef>
              <a:spcAft>
                <a:spcPts val="0"/>
              </a:spcAft>
              <a:buNone/>
            </a:pPr>
            <a:r>
              <a:rPr b="1" lang="en" sz="1300">
                <a:solidFill>
                  <a:schemeClr val="dk1"/>
                </a:solidFill>
                <a:latin typeface="Instrument Sans"/>
                <a:ea typeface="Instrument Sans"/>
                <a:cs typeface="Instrument Sans"/>
                <a:sym typeface="Instrument Sans"/>
              </a:rPr>
              <a:t>OSS dependencies, tools integrated into CI, SaaS suppliers</a:t>
            </a:r>
            <a:endParaRPr sz="1000">
              <a:solidFill>
                <a:schemeClr val="accent4"/>
              </a:solidFill>
              <a:latin typeface="Instrument Sans"/>
              <a:ea typeface="Instrument Sans"/>
              <a:cs typeface="Instrument Sans"/>
              <a:sym typeface="Instrument Sans"/>
            </a:endParaRPr>
          </a:p>
          <a:p>
            <a:pPr indent="0" lvl="0" marL="0" rtl="0" algn="l">
              <a:spcBef>
                <a:spcPts val="1000"/>
              </a:spcBef>
              <a:spcAft>
                <a:spcPts val="0"/>
              </a:spcAft>
              <a:buNone/>
            </a:pPr>
            <a:r>
              <a:rPr b="1" lang="en" sz="1000">
                <a:solidFill>
                  <a:schemeClr val="dk2"/>
                </a:solidFill>
                <a:latin typeface="Instrument Sans"/>
                <a:ea typeface="Instrument Sans"/>
                <a:cs typeface="Instrument Sans"/>
                <a:sym typeface="Instrument Sans"/>
              </a:rPr>
              <a:t>Secret Detection*</a:t>
            </a:r>
            <a:endParaRPr b="1" sz="1000">
              <a:solidFill>
                <a:schemeClr val="dk2"/>
              </a:solidFill>
              <a:latin typeface="Instrument Sans"/>
              <a:ea typeface="Instrument Sans"/>
              <a:cs typeface="Instrument Sans"/>
              <a:sym typeface="Instrument Sans"/>
            </a:endParaRPr>
          </a:p>
          <a:p>
            <a:pPr indent="0" lvl="0" marL="0" rtl="0" algn="l">
              <a:spcBef>
                <a:spcPts val="0"/>
              </a:spcBef>
              <a:spcAft>
                <a:spcPts val="0"/>
              </a:spcAft>
              <a:buNone/>
            </a:pPr>
            <a:r>
              <a:t/>
            </a:r>
            <a:endParaRPr sz="1000">
              <a:solidFill>
                <a:schemeClr val="dk2"/>
              </a:solidFill>
              <a:latin typeface="Instrument Sans"/>
              <a:ea typeface="Instrument Sans"/>
              <a:cs typeface="Instrument Sans"/>
              <a:sym typeface="Instrument Sans"/>
            </a:endParaRPr>
          </a:p>
          <a:p>
            <a:pPr indent="0" lvl="0" marL="0" rtl="0" algn="l">
              <a:spcBef>
                <a:spcPts val="0"/>
              </a:spcBef>
              <a:spcAft>
                <a:spcPts val="0"/>
              </a:spcAft>
              <a:buNone/>
            </a:pPr>
            <a:r>
              <a:rPr b="1" lang="en" sz="1000">
                <a:solidFill>
                  <a:schemeClr val="dk2"/>
                </a:solidFill>
                <a:latin typeface="Instrument Sans"/>
                <a:ea typeface="Instrument Sans"/>
                <a:cs typeface="Instrument Sans"/>
                <a:sym typeface="Instrument Sans"/>
              </a:rPr>
              <a:t>Software Composition Analysis (SCA)*</a:t>
            </a:r>
            <a:endParaRPr b="1"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b="1"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b="1" lang="en" sz="1000">
                <a:solidFill>
                  <a:schemeClr val="dk2"/>
                </a:solidFill>
                <a:latin typeface="Instrument Sans"/>
                <a:ea typeface="Instrument Sans"/>
                <a:cs typeface="Instrument Sans"/>
                <a:sym typeface="Instrument Sans"/>
              </a:rPr>
              <a:t>Canary tokens* with fake secrets to tell which asset of the company is compromised</a:t>
            </a:r>
            <a:endParaRPr b="1"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rPr b="1" lang="en" sz="1000">
                <a:solidFill>
                  <a:schemeClr val="dk2"/>
                </a:solidFill>
                <a:latin typeface="Instrument Sans"/>
                <a:ea typeface="Instrument Sans"/>
                <a:cs typeface="Instrument Sans"/>
                <a:sym typeface="Instrument Sans"/>
              </a:rPr>
              <a:t>Canary files/tokens can also be used for code leakage detection. </a:t>
            </a:r>
            <a:endParaRPr b="1"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sz="1000">
              <a:solidFill>
                <a:schemeClr val="dk2"/>
              </a:solidFill>
              <a:latin typeface="Instrument Sans"/>
              <a:ea typeface="Instrument Sans"/>
              <a:cs typeface="Instrument Sans"/>
              <a:sym typeface="Instrument Sans"/>
            </a:endParaRPr>
          </a:p>
          <a:p>
            <a:pPr indent="0" lvl="0" marL="0" rtl="0" algn="l">
              <a:lnSpc>
                <a:spcPct val="100000"/>
              </a:lnSpc>
              <a:spcBef>
                <a:spcPts val="0"/>
              </a:spcBef>
              <a:spcAft>
                <a:spcPts val="0"/>
              </a:spcAft>
              <a:buNone/>
            </a:pPr>
            <a:r>
              <a:t/>
            </a:r>
            <a:endParaRPr sz="1000">
              <a:solidFill>
                <a:schemeClr val="dk2"/>
              </a:solidFill>
              <a:latin typeface="Instrument Sans"/>
              <a:ea typeface="Instrument Sans"/>
              <a:cs typeface="Instrument Sans"/>
              <a:sym typeface="Instrument Sans"/>
            </a:endParaRPr>
          </a:p>
        </p:txBody>
      </p:sp>
      <p:sp>
        <p:nvSpPr>
          <p:cNvPr id="1338" name="Google Shape;1338;p81"/>
          <p:cNvSpPr txBox="1"/>
          <p:nvPr>
            <p:ph type="title"/>
          </p:nvPr>
        </p:nvSpPr>
        <p:spPr>
          <a:xfrm>
            <a:off x="304775" y="576075"/>
            <a:ext cx="7767000" cy="601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Secret Detection is at the center of several security concerns</a:t>
            </a:r>
            <a:endParaRPr/>
          </a:p>
        </p:txBody>
      </p:sp>
      <p:sp>
        <p:nvSpPr>
          <p:cNvPr id="1339" name="Google Shape;1339;p81"/>
          <p:cNvSpPr txBox="1"/>
          <p:nvPr/>
        </p:nvSpPr>
        <p:spPr>
          <a:xfrm>
            <a:off x="1045475" y="1215275"/>
            <a:ext cx="2331600" cy="3363900"/>
          </a:xfrm>
          <a:prstGeom prst="rect">
            <a:avLst/>
          </a:prstGeom>
          <a:solidFill>
            <a:srgbClr val="FFFFFF"/>
          </a:solidFill>
          <a:ln cap="flat" cmpd="sng" w="9525">
            <a:solidFill>
              <a:srgbClr val="FFFFFF"/>
            </a:solidFill>
            <a:prstDash val="solid"/>
            <a:round/>
            <a:headEnd len="sm" w="sm" type="none"/>
            <a:tailEnd len="sm" w="sm" type="none"/>
          </a:ln>
          <a:effectLst>
            <a:outerShdw blurRad="142875" rotWithShape="0" algn="bl" dir="5820000" dist="76200">
              <a:srgbClr val="000000">
                <a:alpha val="7000"/>
              </a:srgbClr>
            </a:outerShdw>
          </a:effectLst>
        </p:spPr>
        <p:txBody>
          <a:bodyPr anchorCtr="0" anchor="t" bIns="91425" lIns="182875" spcFirstLastPara="1" rIns="182875" wrap="square" tIns="640075">
            <a:noAutofit/>
          </a:bodyPr>
          <a:lstStyle/>
          <a:p>
            <a:pPr indent="0" lvl="0" marL="0" rtl="0" algn="l">
              <a:lnSpc>
                <a:spcPct val="85000"/>
              </a:lnSpc>
              <a:spcBef>
                <a:spcPts val="0"/>
              </a:spcBef>
              <a:spcAft>
                <a:spcPts val="0"/>
              </a:spcAft>
              <a:buNone/>
            </a:pPr>
            <a:r>
              <a:rPr b="1" lang="en" sz="1300">
                <a:solidFill>
                  <a:schemeClr val="dk1"/>
                </a:solidFill>
                <a:latin typeface="Instrument Sans"/>
                <a:ea typeface="Instrument Sans"/>
                <a:cs typeface="Instrument Sans"/>
                <a:sym typeface="Instrument Sans"/>
              </a:rPr>
              <a:t>Secret detection, secret management, remediation, prevention</a:t>
            </a:r>
            <a:endParaRPr sz="1000">
              <a:solidFill>
                <a:schemeClr val="accent3"/>
              </a:solidFill>
              <a:latin typeface="Instrument Sans"/>
              <a:ea typeface="Instrument Sans"/>
              <a:cs typeface="Instrument Sans"/>
              <a:sym typeface="Instrument Sans"/>
            </a:endParaRPr>
          </a:p>
          <a:p>
            <a:pPr indent="0" lvl="0" marL="0" rtl="0" algn="l">
              <a:lnSpc>
                <a:spcPct val="115000"/>
              </a:lnSpc>
              <a:spcBef>
                <a:spcPts val="1000"/>
              </a:spcBef>
              <a:spcAft>
                <a:spcPts val="0"/>
              </a:spcAft>
              <a:buNone/>
            </a:pPr>
            <a:r>
              <a:rPr b="1" lang="en" sz="1000">
                <a:solidFill>
                  <a:schemeClr val="dk2"/>
                </a:solidFill>
                <a:latin typeface="Instrument Sans"/>
                <a:ea typeface="Instrument Sans"/>
                <a:cs typeface="Instrument Sans"/>
                <a:sym typeface="Instrument Sans"/>
              </a:rPr>
              <a:t>Secret Detection*</a:t>
            </a:r>
            <a:endParaRPr sz="1000">
              <a:solidFill>
                <a:schemeClr val="dk2"/>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000">
                <a:solidFill>
                  <a:schemeClr val="dk2"/>
                </a:solidFill>
                <a:latin typeface="Instrument Sans"/>
                <a:ea typeface="Instrument Sans"/>
                <a:cs typeface="Instrument Sans"/>
                <a:sym typeface="Instrument Sans"/>
              </a:rPr>
              <a:t>Finding secret in other data source than the version control system</a:t>
            </a:r>
            <a:endParaRPr sz="1000">
              <a:solidFill>
                <a:schemeClr val="dk2"/>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t/>
            </a:r>
            <a:endParaRPr sz="1000">
              <a:solidFill>
                <a:schemeClr val="dk2"/>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b="1" lang="en" sz="1000">
                <a:solidFill>
                  <a:schemeClr val="dk2"/>
                </a:solidFill>
                <a:latin typeface="Instrument Sans"/>
                <a:ea typeface="Instrument Sans"/>
                <a:cs typeface="Instrument Sans"/>
                <a:sym typeface="Instrument Sans"/>
              </a:rPr>
              <a:t>Remediation of the secret at scale*</a:t>
            </a:r>
            <a:endParaRPr b="1" sz="1000">
              <a:solidFill>
                <a:schemeClr val="dk2"/>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lang="en" sz="1000">
                <a:solidFill>
                  <a:schemeClr val="dk2"/>
                </a:solidFill>
                <a:latin typeface="Instrument Sans"/>
                <a:ea typeface="Instrument Sans"/>
                <a:cs typeface="Instrument Sans"/>
                <a:sym typeface="Instrument Sans"/>
              </a:rPr>
              <a:t>Secret management (i.e. Vault)</a:t>
            </a:r>
            <a:endParaRPr sz="1000">
              <a:solidFill>
                <a:schemeClr val="dk2"/>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t/>
            </a:r>
            <a:endParaRPr sz="1000">
              <a:solidFill>
                <a:schemeClr val="dk2"/>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rPr b="1" lang="en" sz="1000">
                <a:solidFill>
                  <a:schemeClr val="dk2"/>
                </a:solidFill>
                <a:latin typeface="Instrument Sans"/>
                <a:ea typeface="Instrument Sans"/>
                <a:cs typeface="Instrument Sans"/>
                <a:sym typeface="Instrument Sans"/>
              </a:rPr>
              <a:t>Prevention and shift-left approach*</a:t>
            </a:r>
            <a:endParaRPr b="1" sz="1000">
              <a:solidFill>
                <a:schemeClr val="dk2"/>
              </a:solidFill>
              <a:latin typeface="Instrument Sans"/>
              <a:ea typeface="Instrument Sans"/>
              <a:cs typeface="Instrument Sans"/>
              <a:sym typeface="Instrument Sans"/>
            </a:endParaRPr>
          </a:p>
        </p:txBody>
      </p:sp>
      <p:sp>
        <p:nvSpPr>
          <p:cNvPr id="1340" name="Google Shape;1340;p81"/>
          <p:cNvSpPr txBox="1"/>
          <p:nvPr/>
        </p:nvSpPr>
        <p:spPr>
          <a:xfrm>
            <a:off x="1045475" y="1355150"/>
            <a:ext cx="1250100" cy="261600"/>
          </a:xfrm>
          <a:prstGeom prst="rect">
            <a:avLst/>
          </a:prstGeom>
          <a:solidFill>
            <a:schemeClr val="accent1"/>
          </a:solidFill>
          <a:ln>
            <a:noFill/>
          </a:ln>
        </p:spPr>
        <p:txBody>
          <a:bodyPr anchorCtr="0" anchor="ctr" bIns="45700" lIns="45700" spcFirstLastPara="1" rIns="45700" wrap="square" tIns="45700">
            <a:spAutoFit/>
          </a:bodyPr>
          <a:lstStyle/>
          <a:p>
            <a:pPr indent="0" lvl="0" marL="0" rtl="0" algn="ctr">
              <a:spcBef>
                <a:spcPts val="0"/>
              </a:spcBef>
              <a:spcAft>
                <a:spcPts val="0"/>
              </a:spcAft>
              <a:buNone/>
            </a:pPr>
            <a:r>
              <a:rPr b="1" lang="en" sz="1100">
                <a:solidFill>
                  <a:schemeClr val="dk1"/>
                </a:solidFill>
                <a:latin typeface="Instrument Sans"/>
                <a:ea typeface="Instrument Sans"/>
                <a:cs typeface="Instrument Sans"/>
                <a:sym typeface="Instrument Sans"/>
              </a:rPr>
              <a:t>Secrets sprawl</a:t>
            </a:r>
            <a:endParaRPr b="1" sz="1100">
              <a:solidFill>
                <a:schemeClr val="dk1"/>
              </a:solidFill>
              <a:latin typeface="Instrument Sans"/>
              <a:ea typeface="Instrument Sans"/>
              <a:cs typeface="Instrument Sans"/>
              <a:sym typeface="Instrument Sans"/>
            </a:endParaRPr>
          </a:p>
        </p:txBody>
      </p:sp>
      <p:sp>
        <p:nvSpPr>
          <p:cNvPr id="1341" name="Google Shape;1341;p81"/>
          <p:cNvSpPr txBox="1"/>
          <p:nvPr/>
        </p:nvSpPr>
        <p:spPr>
          <a:xfrm>
            <a:off x="6661928" y="4502875"/>
            <a:ext cx="2061300" cy="138600"/>
          </a:xfrm>
          <a:prstGeom prst="rect">
            <a:avLst/>
          </a:prstGeom>
          <a:noFill/>
          <a:ln>
            <a:noFill/>
          </a:ln>
        </p:spPr>
        <p:txBody>
          <a:bodyPr anchorCtr="0" anchor="t" bIns="0" lIns="0" spcFirstLastPara="1" rIns="0" wrap="square" tIns="0">
            <a:spAutoFit/>
          </a:bodyPr>
          <a:lstStyle/>
          <a:p>
            <a:pPr indent="0" lvl="0" marL="0" rtl="0" algn="r">
              <a:lnSpc>
                <a:spcPct val="115000"/>
              </a:lnSpc>
              <a:spcBef>
                <a:spcPts val="0"/>
              </a:spcBef>
              <a:spcAft>
                <a:spcPts val="0"/>
              </a:spcAft>
              <a:buNone/>
            </a:pPr>
            <a:r>
              <a:rPr b="1" i="1" lang="en" sz="900">
                <a:solidFill>
                  <a:schemeClr val="accent2"/>
                </a:solidFill>
                <a:latin typeface="Instrument Sans"/>
                <a:ea typeface="Instrument Sans"/>
                <a:cs typeface="Instrument Sans"/>
                <a:sym typeface="Instrument Sans"/>
              </a:rPr>
              <a:t>(bold text)*</a:t>
            </a:r>
            <a:r>
              <a:rPr i="1" lang="en" sz="900">
                <a:solidFill>
                  <a:schemeClr val="accent2"/>
                </a:solidFill>
                <a:latin typeface="Instrument Sans"/>
                <a:ea typeface="Instrument Sans"/>
                <a:cs typeface="Instrument Sans"/>
                <a:sym typeface="Instrument Sans"/>
              </a:rPr>
              <a:t> : prioritized by GitGuardian</a:t>
            </a:r>
            <a:endParaRPr i="1" sz="900">
              <a:solidFill>
                <a:schemeClr val="accent2"/>
              </a:solidFill>
              <a:latin typeface="Instrument Sans"/>
              <a:ea typeface="Instrument Sans"/>
              <a:cs typeface="Instrument Sans"/>
              <a:sym typeface="Instrument Sans"/>
            </a:endParaRPr>
          </a:p>
        </p:txBody>
      </p:sp>
      <p:sp>
        <p:nvSpPr>
          <p:cNvPr id="1342" name="Google Shape;1342;p81"/>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03 SOME LAYOUT EXAMPLES</a:t>
            </a:r>
            <a:endParaRPr/>
          </a:p>
        </p:txBody>
      </p:sp>
      <p:sp>
        <p:nvSpPr>
          <p:cNvPr id="1343" name="Google Shape;1343;p81"/>
          <p:cNvSpPr txBox="1"/>
          <p:nvPr/>
        </p:nvSpPr>
        <p:spPr>
          <a:xfrm>
            <a:off x="3712475" y="1355150"/>
            <a:ext cx="1250100" cy="261600"/>
          </a:xfrm>
          <a:prstGeom prst="rect">
            <a:avLst/>
          </a:prstGeom>
          <a:solidFill>
            <a:schemeClr val="lt2"/>
          </a:solidFill>
          <a:ln>
            <a:noFill/>
          </a:ln>
        </p:spPr>
        <p:txBody>
          <a:bodyPr anchorCtr="0" anchor="ctr" bIns="45700" lIns="45700" spcFirstLastPara="1" rIns="45700" wrap="square" tIns="45700">
            <a:spAutoFit/>
          </a:bodyPr>
          <a:lstStyle/>
          <a:p>
            <a:pPr indent="0" lvl="0" marL="0" rtl="0" algn="ctr">
              <a:spcBef>
                <a:spcPts val="0"/>
              </a:spcBef>
              <a:spcAft>
                <a:spcPts val="0"/>
              </a:spcAft>
              <a:buNone/>
            </a:pPr>
            <a:r>
              <a:rPr b="1" lang="en" sz="1100">
                <a:solidFill>
                  <a:schemeClr val="dk1"/>
                </a:solidFill>
                <a:latin typeface="Instrument Sans"/>
                <a:ea typeface="Instrument Sans"/>
                <a:cs typeface="Instrument Sans"/>
                <a:sym typeface="Instrument Sans"/>
              </a:rPr>
              <a:t>Code security</a:t>
            </a:r>
            <a:endParaRPr b="1" sz="1100">
              <a:solidFill>
                <a:schemeClr val="dk1"/>
              </a:solidFill>
              <a:latin typeface="Instrument Sans"/>
              <a:ea typeface="Instrument Sans"/>
              <a:cs typeface="Instrument Sans"/>
              <a:sym typeface="Instrument Sans"/>
            </a:endParaRPr>
          </a:p>
        </p:txBody>
      </p:sp>
      <p:sp>
        <p:nvSpPr>
          <p:cNvPr id="1344" name="Google Shape;1344;p81"/>
          <p:cNvSpPr txBox="1"/>
          <p:nvPr/>
        </p:nvSpPr>
        <p:spPr>
          <a:xfrm>
            <a:off x="6391775" y="1355150"/>
            <a:ext cx="1250100" cy="261600"/>
          </a:xfrm>
          <a:prstGeom prst="rect">
            <a:avLst/>
          </a:prstGeom>
          <a:solidFill>
            <a:schemeClr val="accent4"/>
          </a:solidFill>
          <a:ln>
            <a:noFill/>
          </a:ln>
        </p:spPr>
        <p:txBody>
          <a:bodyPr anchorCtr="0" anchor="ctr" bIns="45700" lIns="45700" spcFirstLastPara="1" rIns="45700" wrap="square" tIns="45700">
            <a:spAutoFit/>
          </a:bodyPr>
          <a:lstStyle/>
          <a:p>
            <a:pPr indent="0" lvl="0" marL="0" rtl="0" algn="ctr">
              <a:spcBef>
                <a:spcPts val="0"/>
              </a:spcBef>
              <a:spcAft>
                <a:spcPts val="0"/>
              </a:spcAft>
              <a:buNone/>
            </a:pPr>
            <a:r>
              <a:rPr b="1" lang="en" sz="1100">
                <a:solidFill>
                  <a:schemeClr val="lt1"/>
                </a:solidFill>
                <a:latin typeface="Instrument Sans"/>
                <a:ea typeface="Instrument Sans"/>
                <a:cs typeface="Instrument Sans"/>
                <a:sym typeface="Instrument Sans"/>
              </a:rPr>
              <a:t>SDLC security</a:t>
            </a:r>
            <a:endParaRPr b="1" sz="1100">
              <a:solidFill>
                <a:schemeClr val="lt1"/>
              </a:solidFill>
              <a:latin typeface="Instrument Sans"/>
              <a:ea typeface="Instrument Sans"/>
              <a:cs typeface="Instrument Sans"/>
              <a:sym typeface="Instrument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82"/>
          <p:cNvSpPr txBox="1"/>
          <p:nvPr/>
        </p:nvSpPr>
        <p:spPr>
          <a:xfrm>
            <a:off x="528800" y="2929590"/>
            <a:ext cx="966900" cy="441300"/>
          </a:xfrm>
          <a:prstGeom prst="rect">
            <a:avLst/>
          </a:prstGeom>
          <a:noFill/>
          <a:ln>
            <a:noFill/>
          </a:ln>
        </p:spPr>
        <p:txBody>
          <a:bodyPr anchorCtr="0" anchor="ctr" bIns="0" lIns="0" spcFirstLastPara="1" rIns="0" wrap="square" tIns="0">
            <a:spAutoFit/>
          </a:bodyPr>
          <a:lstStyle/>
          <a:p>
            <a:pPr indent="0" lvl="0" marL="0" rtl="0" algn="ctr">
              <a:lnSpc>
                <a:spcPct val="100000"/>
              </a:lnSpc>
              <a:spcBef>
                <a:spcPts val="0"/>
              </a:spcBef>
              <a:spcAft>
                <a:spcPts val="0"/>
              </a:spcAft>
              <a:buNone/>
            </a:pPr>
            <a:r>
              <a:rPr b="1" lang="en" sz="900">
                <a:solidFill>
                  <a:schemeClr val="lt2"/>
                </a:solidFill>
                <a:latin typeface="Instrument Sans"/>
                <a:ea typeface="Instrument Sans"/>
                <a:cs typeface="Instrument Sans"/>
                <a:sym typeface="Instrument Sans"/>
              </a:rPr>
              <a:t>HQ</a:t>
            </a:r>
            <a:endParaRPr b="1" sz="900">
              <a:solidFill>
                <a:schemeClr val="lt2"/>
              </a:solidFill>
              <a:latin typeface="Instrument Sans"/>
              <a:ea typeface="Instrument Sans"/>
              <a:cs typeface="Instrument Sans"/>
              <a:sym typeface="Instrument Sans"/>
            </a:endParaRPr>
          </a:p>
          <a:p>
            <a:pPr indent="0" lvl="0" marL="0" rtl="0" algn="ctr">
              <a:lnSpc>
                <a:spcPct val="100000"/>
              </a:lnSpc>
              <a:spcBef>
                <a:spcPts val="200"/>
              </a:spcBef>
              <a:spcAft>
                <a:spcPts val="200"/>
              </a:spcAft>
              <a:buNone/>
            </a:pPr>
            <a:r>
              <a:rPr lang="en" sz="900">
                <a:solidFill>
                  <a:schemeClr val="lt2"/>
                </a:solidFill>
                <a:latin typeface="Instrument Sans"/>
                <a:ea typeface="Instrument Sans"/>
                <a:cs typeface="Instrument Sans"/>
                <a:sym typeface="Instrument Sans"/>
              </a:rPr>
              <a:t>Paris, France</a:t>
            </a:r>
            <a:br>
              <a:rPr lang="en" sz="900">
                <a:solidFill>
                  <a:schemeClr val="lt2"/>
                </a:solidFill>
                <a:latin typeface="Instrument Sans"/>
                <a:ea typeface="Instrument Sans"/>
                <a:cs typeface="Instrument Sans"/>
                <a:sym typeface="Instrument Sans"/>
              </a:rPr>
            </a:br>
            <a:r>
              <a:rPr lang="en" sz="900">
                <a:solidFill>
                  <a:schemeClr val="lt2"/>
                </a:solidFill>
                <a:latin typeface="Instrument Sans"/>
                <a:ea typeface="Instrument Sans"/>
                <a:cs typeface="Instrument Sans"/>
                <a:sym typeface="Instrument Sans"/>
              </a:rPr>
              <a:t>Boston, MA, US</a:t>
            </a:r>
            <a:endParaRPr sz="900">
              <a:latin typeface="Instrument Sans"/>
              <a:ea typeface="Instrument Sans"/>
              <a:cs typeface="Instrument Sans"/>
              <a:sym typeface="Instrument Sans"/>
            </a:endParaRPr>
          </a:p>
        </p:txBody>
      </p:sp>
      <p:grpSp>
        <p:nvGrpSpPr>
          <p:cNvPr id="1350" name="Google Shape;1350;p82"/>
          <p:cNvGrpSpPr/>
          <p:nvPr/>
        </p:nvGrpSpPr>
        <p:grpSpPr>
          <a:xfrm>
            <a:off x="6403124" y="2416242"/>
            <a:ext cx="1108269" cy="637160"/>
            <a:chOff x="6176159" y="1498214"/>
            <a:chExt cx="1023900" cy="588600"/>
          </a:xfrm>
        </p:grpSpPr>
        <p:sp>
          <p:nvSpPr>
            <p:cNvPr id="1351" name="Google Shape;1351;p82"/>
            <p:cNvSpPr/>
            <p:nvPr/>
          </p:nvSpPr>
          <p:spPr>
            <a:xfrm>
              <a:off x="6176159" y="1498214"/>
              <a:ext cx="1023900" cy="588600"/>
            </a:xfrm>
            <a:prstGeom prst="roundRect">
              <a:avLst>
                <a:gd fmla="val 1280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2" name="Google Shape;1352;p82"/>
            <p:cNvGrpSpPr/>
            <p:nvPr/>
          </p:nvGrpSpPr>
          <p:grpSpPr>
            <a:xfrm>
              <a:off x="6320510" y="1617360"/>
              <a:ext cx="735139" cy="350280"/>
              <a:chOff x="6320510" y="1589680"/>
              <a:chExt cx="735139" cy="350280"/>
            </a:xfrm>
          </p:grpSpPr>
          <p:pic>
            <p:nvPicPr>
              <p:cNvPr id="1353" name="Google Shape;1353;p82"/>
              <p:cNvPicPr preferRelativeResize="0"/>
              <p:nvPr/>
            </p:nvPicPr>
            <p:blipFill>
              <a:blip r:embed="rId3">
                <a:alphaModFix/>
              </a:blip>
              <a:stretch>
                <a:fillRect/>
              </a:stretch>
            </p:blipFill>
            <p:spPr>
              <a:xfrm>
                <a:off x="6375187" y="1589680"/>
                <a:ext cx="625783" cy="144213"/>
              </a:xfrm>
              <a:prstGeom prst="rect">
                <a:avLst/>
              </a:prstGeom>
              <a:noFill/>
              <a:ln>
                <a:noFill/>
              </a:ln>
            </p:spPr>
          </p:pic>
          <p:grpSp>
            <p:nvGrpSpPr>
              <p:cNvPr id="1354" name="Google Shape;1354;p82"/>
              <p:cNvGrpSpPr/>
              <p:nvPr/>
            </p:nvGrpSpPr>
            <p:grpSpPr>
              <a:xfrm>
                <a:off x="6320510" y="1817682"/>
                <a:ext cx="735139" cy="122278"/>
                <a:chOff x="4986287" y="1449776"/>
                <a:chExt cx="1398400" cy="232600"/>
              </a:xfrm>
            </p:grpSpPr>
            <p:pic>
              <p:nvPicPr>
                <p:cNvPr id="1355" name="Google Shape;1355;p82"/>
                <p:cNvPicPr preferRelativeResize="0"/>
                <p:nvPr/>
              </p:nvPicPr>
              <p:blipFill>
                <a:blip r:embed="rId4">
                  <a:alphaModFix/>
                </a:blip>
                <a:stretch>
                  <a:fillRect/>
                </a:stretch>
              </p:blipFill>
              <p:spPr>
                <a:xfrm>
                  <a:off x="4986287" y="1449776"/>
                  <a:ext cx="232600" cy="232600"/>
                </a:xfrm>
                <a:prstGeom prst="rect">
                  <a:avLst/>
                </a:prstGeom>
                <a:noFill/>
                <a:ln>
                  <a:noFill/>
                </a:ln>
              </p:spPr>
            </p:pic>
            <p:pic>
              <p:nvPicPr>
                <p:cNvPr id="1356" name="Google Shape;1356;p82"/>
                <p:cNvPicPr preferRelativeResize="0"/>
                <p:nvPr/>
              </p:nvPicPr>
              <p:blipFill>
                <a:blip r:embed="rId4">
                  <a:alphaModFix/>
                </a:blip>
                <a:stretch>
                  <a:fillRect/>
                </a:stretch>
              </p:blipFill>
              <p:spPr>
                <a:xfrm>
                  <a:off x="5277737" y="1449776"/>
                  <a:ext cx="232600" cy="232600"/>
                </a:xfrm>
                <a:prstGeom prst="rect">
                  <a:avLst/>
                </a:prstGeom>
                <a:noFill/>
                <a:ln>
                  <a:noFill/>
                </a:ln>
              </p:spPr>
            </p:pic>
            <p:pic>
              <p:nvPicPr>
                <p:cNvPr id="1357" name="Google Shape;1357;p82"/>
                <p:cNvPicPr preferRelativeResize="0"/>
                <p:nvPr/>
              </p:nvPicPr>
              <p:blipFill>
                <a:blip r:embed="rId4">
                  <a:alphaModFix/>
                </a:blip>
                <a:stretch>
                  <a:fillRect/>
                </a:stretch>
              </p:blipFill>
              <p:spPr>
                <a:xfrm>
                  <a:off x="5569187" y="1449776"/>
                  <a:ext cx="232600" cy="232600"/>
                </a:xfrm>
                <a:prstGeom prst="rect">
                  <a:avLst/>
                </a:prstGeom>
                <a:noFill/>
                <a:ln>
                  <a:noFill/>
                </a:ln>
              </p:spPr>
            </p:pic>
            <p:pic>
              <p:nvPicPr>
                <p:cNvPr id="1358" name="Google Shape;1358;p82"/>
                <p:cNvPicPr preferRelativeResize="0"/>
                <p:nvPr/>
              </p:nvPicPr>
              <p:blipFill>
                <a:blip r:embed="rId4">
                  <a:alphaModFix/>
                </a:blip>
                <a:stretch>
                  <a:fillRect/>
                </a:stretch>
              </p:blipFill>
              <p:spPr>
                <a:xfrm>
                  <a:off x="5860637" y="1449776"/>
                  <a:ext cx="232600" cy="232600"/>
                </a:xfrm>
                <a:prstGeom prst="rect">
                  <a:avLst/>
                </a:prstGeom>
                <a:noFill/>
                <a:ln>
                  <a:noFill/>
                </a:ln>
              </p:spPr>
            </p:pic>
            <p:pic>
              <p:nvPicPr>
                <p:cNvPr id="1359" name="Google Shape;1359;p82"/>
                <p:cNvPicPr preferRelativeResize="0"/>
                <p:nvPr/>
              </p:nvPicPr>
              <p:blipFill>
                <a:blip r:embed="rId4">
                  <a:alphaModFix/>
                </a:blip>
                <a:stretch>
                  <a:fillRect/>
                </a:stretch>
              </p:blipFill>
              <p:spPr>
                <a:xfrm>
                  <a:off x="6152087" y="1449776"/>
                  <a:ext cx="232600" cy="232600"/>
                </a:xfrm>
                <a:prstGeom prst="rect">
                  <a:avLst/>
                </a:prstGeom>
                <a:noFill/>
                <a:ln>
                  <a:noFill/>
                </a:ln>
              </p:spPr>
            </p:pic>
          </p:grpSp>
        </p:grpSp>
      </p:grpSp>
      <p:grpSp>
        <p:nvGrpSpPr>
          <p:cNvPr id="1360" name="Google Shape;1360;p82"/>
          <p:cNvGrpSpPr/>
          <p:nvPr/>
        </p:nvGrpSpPr>
        <p:grpSpPr>
          <a:xfrm>
            <a:off x="7614858" y="2416226"/>
            <a:ext cx="1108269" cy="637160"/>
            <a:chOff x="7295677" y="1498214"/>
            <a:chExt cx="1023900" cy="588600"/>
          </a:xfrm>
        </p:grpSpPr>
        <p:sp>
          <p:nvSpPr>
            <p:cNvPr id="1361" name="Google Shape;1361;p82"/>
            <p:cNvSpPr/>
            <p:nvPr/>
          </p:nvSpPr>
          <p:spPr>
            <a:xfrm>
              <a:off x="7295677" y="1498214"/>
              <a:ext cx="1023900" cy="588600"/>
            </a:xfrm>
            <a:prstGeom prst="roundRect">
              <a:avLst>
                <a:gd fmla="val 1280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2" name="Google Shape;1362;p82"/>
            <p:cNvGrpSpPr/>
            <p:nvPr/>
          </p:nvGrpSpPr>
          <p:grpSpPr>
            <a:xfrm>
              <a:off x="7426665" y="1608897"/>
              <a:ext cx="735145" cy="367207"/>
              <a:chOff x="7426665" y="1572759"/>
              <a:chExt cx="735145" cy="367207"/>
            </a:xfrm>
          </p:grpSpPr>
          <p:pic>
            <p:nvPicPr>
              <p:cNvPr id="1363" name="Google Shape;1363;p82"/>
              <p:cNvPicPr preferRelativeResize="0"/>
              <p:nvPr/>
            </p:nvPicPr>
            <p:blipFill>
              <a:blip r:embed="rId5">
                <a:alphaModFix/>
              </a:blip>
              <a:stretch>
                <a:fillRect/>
              </a:stretch>
            </p:blipFill>
            <p:spPr>
              <a:xfrm>
                <a:off x="7705210" y="1572759"/>
                <a:ext cx="178055" cy="178055"/>
              </a:xfrm>
              <a:prstGeom prst="rect">
                <a:avLst/>
              </a:prstGeom>
              <a:noFill/>
              <a:ln>
                <a:noFill/>
              </a:ln>
            </p:spPr>
          </p:pic>
          <p:grpSp>
            <p:nvGrpSpPr>
              <p:cNvPr id="1364" name="Google Shape;1364;p82"/>
              <p:cNvGrpSpPr/>
              <p:nvPr/>
            </p:nvGrpSpPr>
            <p:grpSpPr>
              <a:xfrm>
                <a:off x="7426665" y="1817675"/>
                <a:ext cx="735145" cy="122291"/>
                <a:chOff x="6695787" y="1418363"/>
                <a:chExt cx="1398412" cy="232625"/>
              </a:xfrm>
            </p:grpSpPr>
            <p:pic>
              <p:nvPicPr>
                <p:cNvPr id="1365" name="Google Shape;1365;p82"/>
                <p:cNvPicPr preferRelativeResize="0"/>
                <p:nvPr/>
              </p:nvPicPr>
              <p:blipFill>
                <a:blip r:embed="rId4">
                  <a:alphaModFix/>
                </a:blip>
                <a:stretch>
                  <a:fillRect/>
                </a:stretch>
              </p:blipFill>
              <p:spPr>
                <a:xfrm>
                  <a:off x="6695787" y="1418376"/>
                  <a:ext cx="232601" cy="232600"/>
                </a:xfrm>
                <a:prstGeom prst="rect">
                  <a:avLst/>
                </a:prstGeom>
                <a:noFill/>
                <a:ln>
                  <a:noFill/>
                </a:ln>
              </p:spPr>
            </p:pic>
            <p:pic>
              <p:nvPicPr>
                <p:cNvPr id="1366" name="Google Shape;1366;p82"/>
                <p:cNvPicPr preferRelativeResize="0"/>
                <p:nvPr/>
              </p:nvPicPr>
              <p:blipFill>
                <a:blip r:embed="rId4">
                  <a:alphaModFix/>
                </a:blip>
                <a:stretch>
                  <a:fillRect/>
                </a:stretch>
              </p:blipFill>
              <p:spPr>
                <a:xfrm>
                  <a:off x="6987237" y="1418376"/>
                  <a:ext cx="232601" cy="232600"/>
                </a:xfrm>
                <a:prstGeom prst="rect">
                  <a:avLst/>
                </a:prstGeom>
                <a:noFill/>
                <a:ln>
                  <a:noFill/>
                </a:ln>
              </p:spPr>
            </p:pic>
            <p:pic>
              <p:nvPicPr>
                <p:cNvPr id="1367" name="Google Shape;1367;p82"/>
                <p:cNvPicPr preferRelativeResize="0"/>
                <p:nvPr/>
              </p:nvPicPr>
              <p:blipFill>
                <a:blip r:embed="rId4">
                  <a:alphaModFix/>
                </a:blip>
                <a:stretch>
                  <a:fillRect/>
                </a:stretch>
              </p:blipFill>
              <p:spPr>
                <a:xfrm>
                  <a:off x="7278687" y="1418376"/>
                  <a:ext cx="232601" cy="232600"/>
                </a:xfrm>
                <a:prstGeom prst="rect">
                  <a:avLst/>
                </a:prstGeom>
                <a:noFill/>
                <a:ln>
                  <a:noFill/>
                </a:ln>
              </p:spPr>
            </p:pic>
            <p:pic>
              <p:nvPicPr>
                <p:cNvPr id="1368" name="Google Shape;1368;p82"/>
                <p:cNvPicPr preferRelativeResize="0"/>
                <p:nvPr/>
              </p:nvPicPr>
              <p:blipFill>
                <a:blip r:embed="rId4">
                  <a:alphaModFix/>
                </a:blip>
                <a:stretch>
                  <a:fillRect/>
                </a:stretch>
              </p:blipFill>
              <p:spPr>
                <a:xfrm>
                  <a:off x="7570137" y="1418376"/>
                  <a:ext cx="232601" cy="232600"/>
                </a:xfrm>
                <a:prstGeom prst="rect">
                  <a:avLst/>
                </a:prstGeom>
                <a:noFill/>
                <a:ln>
                  <a:noFill/>
                </a:ln>
              </p:spPr>
            </p:pic>
            <p:pic>
              <p:nvPicPr>
                <p:cNvPr id="1369" name="Google Shape;1369;p82"/>
                <p:cNvPicPr preferRelativeResize="0"/>
                <p:nvPr/>
              </p:nvPicPr>
              <p:blipFill>
                <a:blip r:embed="rId6">
                  <a:alphaModFix/>
                </a:blip>
                <a:stretch>
                  <a:fillRect/>
                </a:stretch>
              </p:blipFill>
              <p:spPr>
                <a:xfrm>
                  <a:off x="7861574" y="1418363"/>
                  <a:ext cx="232625" cy="232625"/>
                </a:xfrm>
                <a:prstGeom prst="rect">
                  <a:avLst/>
                </a:prstGeom>
                <a:noFill/>
                <a:ln>
                  <a:noFill/>
                </a:ln>
              </p:spPr>
            </p:pic>
          </p:grpSp>
        </p:grpSp>
      </p:grpSp>
      <p:grpSp>
        <p:nvGrpSpPr>
          <p:cNvPr id="1370" name="Google Shape;1370;p82"/>
          <p:cNvGrpSpPr/>
          <p:nvPr/>
        </p:nvGrpSpPr>
        <p:grpSpPr>
          <a:xfrm>
            <a:off x="6410351" y="3138683"/>
            <a:ext cx="1108269" cy="637160"/>
            <a:chOff x="6182835" y="2317990"/>
            <a:chExt cx="1023900" cy="588600"/>
          </a:xfrm>
        </p:grpSpPr>
        <p:sp>
          <p:nvSpPr>
            <p:cNvPr id="1371" name="Google Shape;1371;p82"/>
            <p:cNvSpPr/>
            <p:nvPr/>
          </p:nvSpPr>
          <p:spPr>
            <a:xfrm>
              <a:off x="6182835" y="2317990"/>
              <a:ext cx="1023900" cy="588600"/>
            </a:xfrm>
            <a:prstGeom prst="roundRect">
              <a:avLst>
                <a:gd fmla="val 1280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2" name="Google Shape;1372;p82"/>
            <p:cNvGrpSpPr/>
            <p:nvPr/>
          </p:nvGrpSpPr>
          <p:grpSpPr>
            <a:xfrm>
              <a:off x="6327179" y="2458397"/>
              <a:ext cx="735139" cy="307786"/>
              <a:chOff x="6327179" y="2407004"/>
              <a:chExt cx="735139" cy="307786"/>
            </a:xfrm>
          </p:grpSpPr>
          <p:grpSp>
            <p:nvGrpSpPr>
              <p:cNvPr id="1373" name="Google Shape;1373;p82"/>
              <p:cNvGrpSpPr/>
              <p:nvPr/>
            </p:nvGrpSpPr>
            <p:grpSpPr>
              <a:xfrm>
                <a:off x="6327179" y="2592511"/>
                <a:ext cx="735139" cy="122278"/>
                <a:chOff x="4986287" y="1449776"/>
                <a:chExt cx="1398400" cy="232600"/>
              </a:xfrm>
            </p:grpSpPr>
            <p:pic>
              <p:nvPicPr>
                <p:cNvPr id="1374" name="Google Shape;1374;p82"/>
                <p:cNvPicPr preferRelativeResize="0"/>
                <p:nvPr/>
              </p:nvPicPr>
              <p:blipFill>
                <a:blip r:embed="rId4">
                  <a:alphaModFix/>
                </a:blip>
                <a:stretch>
                  <a:fillRect/>
                </a:stretch>
              </p:blipFill>
              <p:spPr>
                <a:xfrm>
                  <a:off x="4986287" y="1449776"/>
                  <a:ext cx="232600" cy="232600"/>
                </a:xfrm>
                <a:prstGeom prst="rect">
                  <a:avLst/>
                </a:prstGeom>
                <a:noFill/>
                <a:ln>
                  <a:noFill/>
                </a:ln>
              </p:spPr>
            </p:pic>
            <p:pic>
              <p:nvPicPr>
                <p:cNvPr id="1375" name="Google Shape;1375;p82"/>
                <p:cNvPicPr preferRelativeResize="0"/>
                <p:nvPr/>
              </p:nvPicPr>
              <p:blipFill>
                <a:blip r:embed="rId4">
                  <a:alphaModFix/>
                </a:blip>
                <a:stretch>
                  <a:fillRect/>
                </a:stretch>
              </p:blipFill>
              <p:spPr>
                <a:xfrm>
                  <a:off x="5277737" y="1449776"/>
                  <a:ext cx="232600" cy="232600"/>
                </a:xfrm>
                <a:prstGeom prst="rect">
                  <a:avLst/>
                </a:prstGeom>
                <a:noFill/>
                <a:ln>
                  <a:noFill/>
                </a:ln>
              </p:spPr>
            </p:pic>
            <p:pic>
              <p:nvPicPr>
                <p:cNvPr id="1376" name="Google Shape;1376;p82"/>
                <p:cNvPicPr preferRelativeResize="0"/>
                <p:nvPr/>
              </p:nvPicPr>
              <p:blipFill>
                <a:blip r:embed="rId4">
                  <a:alphaModFix/>
                </a:blip>
                <a:stretch>
                  <a:fillRect/>
                </a:stretch>
              </p:blipFill>
              <p:spPr>
                <a:xfrm>
                  <a:off x="5569187" y="1449776"/>
                  <a:ext cx="232600" cy="232600"/>
                </a:xfrm>
                <a:prstGeom prst="rect">
                  <a:avLst/>
                </a:prstGeom>
                <a:noFill/>
                <a:ln>
                  <a:noFill/>
                </a:ln>
              </p:spPr>
            </p:pic>
            <p:pic>
              <p:nvPicPr>
                <p:cNvPr id="1377" name="Google Shape;1377;p82"/>
                <p:cNvPicPr preferRelativeResize="0"/>
                <p:nvPr/>
              </p:nvPicPr>
              <p:blipFill>
                <a:blip r:embed="rId4">
                  <a:alphaModFix/>
                </a:blip>
                <a:stretch>
                  <a:fillRect/>
                </a:stretch>
              </p:blipFill>
              <p:spPr>
                <a:xfrm>
                  <a:off x="5860637" y="1449776"/>
                  <a:ext cx="232600" cy="232600"/>
                </a:xfrm>
                <a:prstGeom prst="rect">
                  <a:avLst/>
                </a:prstGeom>
                <a:noFill/>
                <a:ln>
                  <a:noFill/>
                </a:ln>
              </p:spPr>
            </p:pic>
            <p:pic>
              <p:nvPicPr>
                <p:cNvPr id="1378" name="Google Shape;1378;p82"/>
                <p:cNvPicPr preferRelativeResize="0"/>
                <p:nvPr/>
              </p:nvPicPr>
              <p:blipFill>
                <a:blip r:embed="rId4">
                  <a:alphaModFix/>
                </a:blip>
                <a:stretch>
                  <a:fillRect/>
                </a:stretch>
              </p:blipFill>
              <p:spPr>
                <a:xfrm>
                  <a:off x="6152087" y="1449776"/>
                  <a:ext cx="232600" cy="232600"/>
                </a:xfrm>
                <a:prstGeom prst="rect">
                  <a:avLst/>
                </a:prstGeom>
                <a:noFill/>
                <a:ln>
                  <a:noFill/>
                </a:ln>
              </p:spPr>
            </p:pic>
          </p:grpSp>
          <p:pic>
            <p:nvPicPr>
              <p:cNvPr id="1379" name="Google Shape;1379;p82"/>
              <p:cNvPicPr preferRelativeResize="0"/>
              <p:nvPr/>
            </p:nvPicPr>
            <p:blipFill>
              <a:blip r:embed="rId7">
                <a:alphaModFix/>
              </a:blip>
              <a:stretch>
                <a:fillRect/>
              </a:stretch>
            </p:blipFill>
            <p:spPr>
              <a:xfrm>
                <a:off x="6477030" y="2407004"/>
                <a:ext cx="435437" cy="99534"/>
              </a:xfrm>
              <a:prstGeom prst="rect">
                <a:avLst/>
              </a:prstGeom>
              <a:noFill/>
              <a:ln>
                <a:noFill/>
              </a:ln>
            </p:spPr>
          </p:pic>
        </p:grpSp>
      </p:grpSp>
      <p:grpSp>
        <p:nvGrpSpPr>
          <p:cNvPr id="1380" name="Google Shape;1380;p82"/>
          <p:cNvGrpSpPr/>
          <p:nvPr/>
        </p:nvGrpSpPr>
        <p:grpSpPr>
          <a:xfrm>
            <a:off x="7614844" y="3138667"/>
            <a:ext cx="1108269" cy="637159"/>
            <a:chOff x="7295663" y="2317990"/>
            <a:chExt cx="1023900" cy="588600"/>
          </a:xfrm>
        </p:grpSpPr>
        <p:sp>
          <p:nvSpPr>
            <p:cNvPr id="1381" name="Google Shape;1381;p82"/>
            <p:cNvSpPr/>
            <p:nvPr/>
          </p:nvSpPr>
          <p:spPr>
            <a:xfrm>
              <a:off x="7295663" y="2317990"/>
              <a:ext cx="1023900" cy="588600"/>
            </a:xfrm>
            <a:prstGeom prst="roundRect">
              <a:avLst>
                <a:gd fmla="val 1280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2" name="Google Shape;1382;p82"/>
            <p:cNvGrpSpPr/>
            <p:nvPr/>
          </p:nvGrpSpPr>
          <p:grpSpPr>
            <a:xfrm>
              <a:off x="7440011" y="2462144"/>
              <a:ext cx="735158" cy="300267"/>
              <a:chOff x="7440011" y="2406644"/>
              <a:chExt cx="735158" cy="300267"/>
            </a:xfrm>
          </p:grpSpPr>
          <p:grpSp>
            <p:nvGrpSpPr>
              <p:cNvPr id="1383" name="Google Shape;1383;p82"/>
              <p:cNvGrpSpPr/>
              <p:nvPr/>
            </p:nvGrpSpPr>
            <p:grpSpPr>
              <a:xfrm>
                <a:off x="7440011" y="2584619"/>
                <a:ext cx="735158" cy="122291"/>
                <a:chOff x="5653350" y="3225638"/>
                <a:chExt cx="1398437" cy="232625"/>
              </a:xfrm>
            </p:grpSpPr>
            <p:pic>
              <p:nvPicPr>
                <p:cNvPr id="1384" name="Google Shape;1384;p82"/>
                <p:cNvPicPr preferRelativeResize="0"/>
                <p:nvPr/>
              </p:nvPicPr>
              <p:blipFill>
                <a:blip r:embed="rId4">
                  <a:alphaModFix/>
                </a:blip>
                <a:stretch>
                  <a:fillRect/>
                </a:stretch>
              </p:blipFill>
              <p:spPr>
                <a:xfrm>
                  <a:off x="5653350" y="3225651"/>
                  <a:ext cx="232600" cy="232601"/>
                </a:xfrm>
                <a:prstGeom prst="rect">
                  <a:avLst/>
                </a:prstGeom>
                <a:noFill/>
                <a:ln>
                  <a:noFill/>
                </a:ln>
              </p:spPr>
            </p:pic>
            <p:pic>
              <p:nvPicPr>
                <p:cNvPr id="1385" name="Google Shape;1385;p82"/>
                <p:cNvPicPr preferRelativeResize="0"/>
                <p:nvPr/>
              </p:nvPicPr>
              <p:blipFill>
                <a:blip r:embed="rId4">
                  <a:alphaModFix/>
                </a:blip>
                <a:stretch>
                  <a:fillRect/>
                </a:stretch>
              </p:blipFill>
              <p:spPr>
                <a:xfrm>
                  <a:off x="5944800" y="3225651"/>
                  <a:ext cx="232600" cy="232601"/>
                </a:xfrm>
                <a:prstGeom prst="rect">
                  <a:avLst/>
                </a:prstGeom>
                <a:noFill/>
                <a:ln>
                  <a:noFill/>
                </a:ln>
              </p:spPr>
            </p:pic>
            <p:pic>
              <p:nvPicPr>
                <p:cNvPr id="1386" name="Google Shape;1386;p82"/>
                <p:cNvPicPr preferRelativeResize="0"/>
                <p:nvPr/>
              </p:nvPicPr>
              <p:blipFill>
                <a:blip r:embed="rId4">
                  <a:alphaModFix/>
                </a:blip>
                <a:stretch>
                  <a:fillRect/>
                </a:stretch>
              </p:blipFill>
              <p:spPr>
                <a:xfrm>
                  <a:off x="6236250" y="3225651"/>
                  <a:ext cx="232600" cy="232601"/>
                </a:xfrm>
                <a:prstGeom prst="rect">
                  <a:avLst/>
                </a:prstGeom>
                <a:noFill/>
                <a:ln>
                  <a:noFill/>
                </a:ln>
              </p:spPr>
            </p:pic>
            <p:pic>
              <p:nvPicPr>
                <p:cNvPr id="1387" name="Google Shape;1387;p82"/>
                <p:cNvPicPr preferRelativeResize="0"/>
                <p:nvPr/>
              </p:nvPicPr>
              <p:blipFill>
                <a:blip r:embed="rId4">
                  <a:alphaModFix/>
                </a:blip>
                <a:stretch>
                  <a:fillRect/>
                </a:stretch>
              </p:blipFill>
              <p:spPr>
                <a:xfrm>
                  <a:off x="6527700" y="3225651"/>
                  <a:ext cx="232601" cy="232601"/>
                </a:xfrm>
                <a:prstGeom prst="rect">
                  <a:avLst/>
                </a:prstGeom>
                <a:noFill/>
                <a:ln>
                  <a:noFill/>
                </a:ln>
              </p:spPr>
            </p:pic>
            <p:pic>
              <p:nvPicPr>
                <p:cNvPr id="1388" name="Google Shape;1388;p82"/>
                <p:cNvPicPr preferRelativeResize="0"/>
                <p:nvPr/>
              </p:nvPicPr>
              <p:blipFill>
                <a:blip r:embed="rId6">
                  <a:alphaModFix/>
                </a:blip>
                <a:stretch>
                  <a:fillRect/>
                </a:stretch>
              </p:blipFill>
              <p:spPr>
                <a:xfrm>
                  <a:off x="6819162" y="3225638"/>
                  <a:ext cx="232625" cy="232625"/>
                </a:xfrm>
                <a:prstGeom prst="rect">
                  <a:avLst/>
                </a:prstGeom>
                <a:noFill/>
                <a:ln>
                  <a:noFill/>
                </a:ln>
              </p:spPr>
            </p:pic>
          </p:grpSp>
          <p:pic>
            <p:nvPicPr>
              <p:cNvPr id="1389" name="Google Shape;1389;p82"/>
              <p:cNvPicPr preferRelativeResize="0"/>
              <p:nvPr/>
            </p:nvPicPr>
            <p:blipFill>
              <a:blip r:embed="rId8">
                <a:alphaModFix/>
              </a:blip>
              <a:stretch>
                <a:fillRect/>
              </a:stretch>
            </p:blipFill>
            <p:spPr>
              <a:xfrm>
                <a:off x="7475745" y="2406644"/>
                <a:ext cx="663690" cy="112855"/>
              </a:xfrm>
              <a:prstGeom prst="rect">
                <a:avLst/>
              </a:prstGeom>
              <a:noFill/>
              <a:ln>
                <a:noFill/>
              </a:ln>
            </p:spPr>
          </p:pic>
        </p:grpSp>
      </p:grpSp>
      <p:sp>
        <p:nvSpPr>
          <p:cNvPr id="1390" name="Google Shape;1390;p82"/>
          <p:cNvSpPr txBox="1"/>
          <p:nvPr>
            <p:ph type="title"/>
          </p:nvPr>
        </p:nvSpPr>
        <p:spPr>
          <a:xfrm>
            <a:off x="304775" y="576075"/>
            <a:ext cx="8418600" cy="601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a:solidFill>
                  <a:schemeClr val="lt2"/>
                </a:solidFill>
                <a:latin typeface="Funnel Display Light"/>
                <a:ea typeface="Funnel Display Light"/>
                <a:cs typeface="Funnel Display Light"/>
                <a:sym typeface="Funnel Display Light"/>
              </a:rPr>
              <a:t>GitGuardian is the first and only</a:t>
            </a:r>
            <a:r>
              <a:rPr b="0" lang="en">
                <a:solidFill>
                  <a:schemeClr val="lt2"/>
                </a:solidFill>
              </a:rPr>
              <a:t> </a:t>
            </a:r>
            <a:r>
              <a:rPr lang="en"/>
              <a:t>enterprise-ready </a:t>
            </a:r>
            <a:r>
              <a:rPr lang="en"/>
              <a:t>secrets detection</a:t>
            </a:r>
            <a:r>
              <a:rPr lang="en"/>
              <a:t> and remediation platform</a:t>
            </a:r>
            <a:endParaRPr/>
          </a:p>
        </p:txBody>
      </p:sp>
      <p:sp>
        <p:nvSpPr>
          <p:cNvPr id="1391" name="Google Shape;1391;p82"/>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About</a:t>
            </a:r>
            <a:endParaRPr/>
          </a:p>
        </p:txBody>
      </p:sp>
      <p:sp>
        <p:nvSpPr>
          <p:cNvPr id="1392" name="Google Shape;1392;p82"/>
          <p:cNvSpPr/>
          <p:nvPr/>
        </p:nvSpPr>
        <p:spPr>
          <a:xfrm>
            <a:off x="1553400" y="1568150"/>
            <a:ext cx="4711800" cy="3060000"/>
          </a:xfrm>
          <a:prstGeom prst="roundRect">
            <a:avLst>
              <a:gd fmla="val 3331"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91440" marR="91440" rtl="0" algn="l">
              <a:lnSpc>
                <a:spcPct val="100000"/>
              </a:lnSpc>
              <a:spcBef>
                <a:spcPts val="0"/>
              </a:spcBef>
              <a:spcAft>
                <a:spcPts val="0"/>
              </a:spcAft>
              <a:buNone/>
            </a:pPr>
            <a:r>
              <a:rPr b="1" lang="en" sz="1100">
                <a:solidFill>
                  <a:schemeClr val="lt2"/>
                </a:solidFill>
                <a:latin typeface="Instrument Sans"/>
                <a:ea typeface="Instrument Sans"/>
                <a:cs typeface="Instrument Sans"/>
                <a:sym typeface="Instrument Sans"/>
              </a:rPr>
              <a:t>Funding</a:t>
            </a:r>
            <a:endParaRPr b="1" sz="1100">
              <a:solidFill>
                <a:schemeClr val="lt2"/>
              </a:solidFill>
              <a:latin typeface="Instrument Sans"/>
              <a:ea typeface="Instrument Sans"/>
              <a:cs typeface="Instrument Sans"/>
              <a:sym typeface="Instrument Sans"/>
            </a:endParaRPr>
          </a:p>
          <a:p>
            <a:pPr indent="0" lvl="0" marL="91440" marR="91440" rtl="0" algn="l">
              <a:lnSpc>
                <a:spcPct val="100000"/>
              </a:lnSpc>
              <a:spcBef>
                <a:spcPts val="0"/>
              </a:spcBef>
              <a:spcAft>
                <a:spcPts val="0"/>
              </a:spcAft>
              <a:buNone/>
            </a:pPr>
            <a:r>
              <a:rPr lang="en" sz="1100">
                <a:solidFill>
                  <a:schemeClr val="lt2"/>
                </a:solidFill>
                <a:latin typeface="Instrument Sans"/>
                <a:ea typeface="Instrument Sans"/>
                <a:cs typeface="Instrument Sans"/>
                <a:sym typeface="Instrument Sans"/>
              </a:rPr>
              <a:t>$56M in total with a $44M Series B in Dec 2021</a:t>
            </a:r>
            <a:endParaRPr sz="1100">
              <a:solidFill>
                <a:schemeClr val="lt2"/>
              </a:solidFill>
              <a:latin typeface="Instrument Sans"/>
              <a:ea typeface="Instrument Sans"/>
              <a:cs typeface="Instrument Sans"/>
              <a:sym typeface="Instrument Sans"/>
            </a:endParaRPr>
          </a:p>
          <a:p>
            <a:pPr indent="0" lvl="0" marL="91440" marR="91440" rtl="0" algn="l">
              <a:lnSpc>
                <a:spcPct val="100000"/>
              </a:lnSpc>
              <a:spcBef>
                <a:spcPts val="200"/>
              </a:spcBef>
              <a:spcAft>
                <a:spcPts val="0"/>
              </a:spcAft>
              <a:buNone/>
            </a:pPr>
            <a:br>
              <a:rPr b="1" lang="en" sz="1100">
                <a:solidFill>
                  <a:schemeClr val="lt2"/>
                </a:solidFill>
                <a:latin typeface="Instrument Sans"/>
                <a:ea typeface="Instrument Sans"/>
                <a:cs typeface="Instrument Sans"/>
                <a:sym typeface="Instrument Sans"/>
              </a:rPr>
            </a:br>
            <a:r>
              <a:rPr b="1" lang="en" sz="1100">
                <a:solidFill>
                  <a:schemeClr val="lt2"/>
                </a:solidFill>
                <a:latin typeface="Instrument Sans"/>
                <a:ea typeface="Instrument Sans"/>
                <a:cs typeface="Instrument Sans"/>
                <a:sym typeface="Instrument Sans"/>
              </a:rPr>
              <a:t>Mission</a:t>
            </a:r>
            <a:br>
              <a:rPr b="1" lang="en" sz="1100">
                <a:solidFill>
                  <a:schemeClr val="lt2"/>
                </a:solidFill>
                <a:latin typeface="Instrument Sans"/>
                <a:ea typeface="Instrument Sans"/>
                <a:cs typeface="Instrument Sans"/>
                <a:sym typeface="Instrument Sans"/>
              </a:rPr>
            </a:br>
            <a:r>
              <a:rPr lang="en" sz="1100">
                <a:solidFill>
                  <a:schemeClr val="lt2"/>
                </a:solidFill>
                <a:latin typeface="Instrument Sans"/>
                <a:ea typeface="Instrument Sans"/>
                <a:cs typeface="Instrument Sans"/>
                <a:sym typeface="Instrument Sans"/>
              </a:rPr>
              <a:t>Make secure software the easiest choice for every organization</a:t>
            </a:r>
            <a:endParaRPr sz="1100">
              <a:solidFill>
                <a:schemeClr val="lt2"/>
              </a:solidFill>
              <a:latin typeface="Instrument Sans"/>
              <a:ea typeface="Instrument Sans"/>
              <a:cs typeface="Instrument Sans"/>
              <a:sym typeface="Instrument Sans"/>
            </a:endParaRPr>
          </a:p>
          <a:p>
            <a:pPr indent="0" lvl="0" marL="91440" marR="91440" rtl="0" algn="l">
              <a:lnSpc>
                <a:spcPct val="100000"/>
              </a:lnSpc>
              <a:spcBef>
                <a:spcPts val="200"/>
              </a:spcBef>
              <a:spcAft>
                <a:spcPts val="0"/>
              </a:spcAft>
              <a:buNone/>
            </a:pPr>
            <a:br>
              <a:rPr b="1" lang="en" sz="1100">
                <a:solidFill>
                  <a:schemeClr val="lt2"/>
                </a:solidFill>
                <a:latin typeface="Instrument Sans"/>
                <a:ea typeface="Instrument Sans"/>
                <a:cs typeface="Instrument Sans"/>
                <a:sym typeface="Instrument Sans"/>
              </a:rPr>
            </a:br>
            <a:r>
              <a:rPr b="1" lang="en" sz="1100">
                <a:solidFill>
                  <a:schemeClr val="lt2"/>
                </a:solidFill>
                <a:latin typeface="Instrument Sans"/>
                <a:ea typeface="Instrument Sans"/>
                <a:cs typeface="Instrument Sans"/>
                <a:sym typeface="Instrument Sans"/>
              </a:rPr>
              <a:t>Products</a:t>
            </a:r>
            <a:endParaRPr b="1" sz="1100">
              <a:solidFill>
                <a:schemeClr val="lt2"/>
              </a:solidFill>
              <a:latin typeface="Instrument Sans"/>
              <a:ea typeface="Instrument Sans"/>
              <a:cs typeface="Instrument Sans"/>
              <a:sym typeface="Instrument Sans"/>
            </a:endParaRPr>
          </a:p>
          <a:p>
            <a:pPr indent="0" lvl="0" marL="91440" marR="91440" rtl="0" algn="l">
              <a:lnSpc>
                <a:spcPct val="100000"/>
              </a:lnSpc>
              <a:spcBef>
                <a:spcPts val="200"/>
              </a:spcBef>
              <a:spcAft>
                <a:spcPts val="0"/>
              </a:spcAft>
              <a:buNone/>
            </a:pPr>
            <a:r>
              <a:rPr lang="en" sz="1100">
                <a:solidFill>
                  <a:schemeClr val="lt2"/>
                </a:solidFill>
                <a:latin typeface="Instrument Sans"/>
                <a:ea typeface="Instrument Sans"/>
                <a:cs typeface="Instrument Sans"/>
                <a:sym typeface="Instrument Sans"/>
              </a:rPr>
              <a:t>Internal Secrets Monitoring</a:t>
            </a:r>
            <a:r>
              <a:rPr lang="en" sz="1100">
                <a:solidFill>
                  <a:schemeClr val="lt2"/>
                </a:solidFill>
                <a:latin typeface="Instrument Sans"/>
                <a:ea typeface="Instrument Sans"/>
                <a:cs typeface="Instrument Sans"/>
                <a:sym typeface="Instrument Sans"/>
              </a:rPr>
              <a:t>, Honeytoken, Public Secrets Monitoring</a:t>
            </a:r>
            <a:endParaRPr sz="1100">
              <a:solidFill>
                <a:schemeClr val="lt2"/>
              </a:solidFill>
              <a:latin typeface="Instrument Sans"/>
              <a:ea typeface="Instrument Sans"/>
              <a:cs typeface="Instrument Sans"/>
              <a:sym typeface="Instrument Sans"/>
            </a:endParaRPr>
          </a:p>
          <a:p>
            <a:pPr indent="0" lvl="0" marL="91440" marR="91440" rtl="0" algn="l">
              <a:lnSpc>
                <a:spcPct val="100000"/>
              </a:lnSpc>
              <a:spcBef>
                <a:spcPts val="200"/>
              </a:spcBef>
              <a:spcAft>
                <a:spcPts val="0"/>
              </a:spcAft>
              <a:buNone/>
            </a:pPr>
            <a:r>
              <a:t/>
            </a:r>
            <a:endParaRPr sz="1100">
              <a:solidFill>
                <a:schemeClr val="lt2"/>
              </a:solidFill>
              <a:latin typeface="Instrument Sans"/>
              <a:ea typeface="Instrument Sans"/>
              <a:cs typeface="Instrument Sans"/>
              <a:sym typeface="Instrument Sans"/>
            </a:endParaRPr>
          </a:p>
          <a:p>
            <a:pPr indent="0" lvl="0" marL="91440" marR="91440" rtl="0" algn="l">
              <a:lnSpc>
                <a:spcPct val="100000"/>
              </a:lnSpc>
              <a:spcBef>
                <a:spcPts val="200"/>
              </a:spcBef>
              <a:spcAft>
                <a:spcPts val="0"/>
              </a:spcAft>
              <a:buNone/>
            </a:pPr>
            <a:r>
              <a:rPr b="1" lang="en" sz="1100">
                <a:solidFill>
                  <a:schemeClr val="lt2"/>
                </a:solidFill>
                <a:latin typeface="Instrument Sans"/>
                <a:ea typeface="Instrument Sans"/>
                <a:cs typeface="Instrument Sans"/>
                <a:sym typeface="Instrument Sans"/>
              </a:rPr>
              <a:t>Technology</a:t>
            </a:r>
            <a:endParaRPr b="1" sz="1100">
              <a:solidFill>
                <a:schemeClr val="lt2"/>
              </a:solidFill>
              <a:latin typeface="Instrument Sans"/>
              <a:ea typeface="Instrument Sans"/>
              <a:cs typeface="Instrument Sans"/>
              <a:sym typeface="Instrument Sans"/>
            </a:endParaRPr>
          </a:p>
          <a:p>
            <a:pPr indent="0" lvl="0" marL="91440" marR="91440" rtl="0" algn="l">
              <a:lnSpc>
                <a:spcPct val="100000"/>
              </a:lnSpc>
              <a:spcBef>
                <a:spcPts val="200"/>
              </a:spcBef>
              <a:spcAft>
                <a:spcPts val="0"/>
              </a:spcAft>
              <a:buNone/>
            </a:pPr>
            <a:r>
              <a:rPr lang="en" sz="1100">
                <a:solidFill>
                  <a:schemeClr val="lt2"/>
                </a:solidFill>
                <a:latin typeface="Instrument Sans"/>
                <a:ea typeface="Instrument Sans"/>
                <a:cs typeface="Instrument Sans"/>
                <a:sym typeface="Instrument Sans"/>
              </a:rPr>
              <a:t>Over 1 billion GitHub commits secured every year!</a:t>
            </a:r>
            <a:endParaRPr sz="1100">
              <a:solidFill>
                <a:schemeClr val="lt2"/>
              </a:solidFill>
              <a:latin typeface="Instrument Sans"/>
              <a:ea typeface="Instrument Sans"/>
              <a:cs typeface="Instrument Sans"/>
              <a:sym typeface="Instrument Sans"/>
            </a:endParaRPr>
          </a:p>
          <a:p>
            <a:pPr indent="0" lvl="0" marL="91440" marR="91440" rtl="0" algn="l">
              <a:lnSpc>
                <a:spcPct val="100000"/>
              </a:lnSpc>
              <a:spcBef>
                <a:spcPts val="200"/>
              </a:spcBef>
              <a:spcAft>
                <a:spcPts val="0"/>
              </a:spcAft>
              <a:buNone/>
            </a:pPr>
            <a:br>
              <a:rPr b="1" lang="en" sz="1100">
                <a:solidFill>
                  <a:schemeClr val="lt2"/>
                </a:solidFill>
                <a:latin typeface="Instrument Sans"/>
                <a:ea typeface="Instrument Sans"/>
                <a:cs typeface="Instrument Sans"/>
                <a:sym typeface="Instrument Sans"/>
              </a:rPr>
            </a:br>
            <a:r>
              <a:rPr b="1" lang="en" sz="1100">
                <a:solidFill>
                  <a:schemeClr val="lt2"/>
                </a:solidFill>
                <a:latin typeface="Instrument Sans"/>
                <a:ea typeface="Instrument Sans"/>
                <a:cs typeface="Instrument Sans"/>
                <a:sym typeface="Instrument Sans"/>
              </a:rPr>
              <a:t>Adoption</a:t>
            </a:r>
            <a:endParaRPr b="1" sz="1100">
              <a:solidFill>
                <a:schemeClr val="lt2"/>
              </a:solidFill>
              <a:latin typeface="Instrument Sans"/>
              <a:ea typeface="Instrument Sans"/>
              <a:cs typeface="Instrument Sans"/>
              <a:sym typeface="Instrument Sans"/>
            </a:endParaRPr>
          </a:p>
          <a:p>
            <a:pPr indent="0" lvl="0" marL="91440" marR="91440" rtl="0" algn="l">
              <a:lnSpc>
                <a:spcPct val="100000"/>
              </a:lnSpc>
              <a:spcBef>
                <a:spcPts val="200"/>
              </a:spcBef>
              <a:spcAft>
                <a:spcPts val="200"/>
              </a:spcAft>
              <a:buNone/>
            </a:pPr>
            <a:r>
              <a:rPr lang="en" sz="1100">
                <a:solidFill>
                  <a:schemeClr val="lt2"/>
                </a:solidFill>
                <a:latin typeface="Instrument Sans"/>
                <a:ea typeface="Instrument Sans"/>
                <a:cs typeface="Instrument Sans"/>
                <a:sym typeface="Instrument Sans"/>
              </a:rPr>
              <a:t>500k+ developers currently using our free plan</a:t>
            </a:r>
            <a:endParaRPr>
              <a:latin typeface="Instrument Sans"/>
              <a:ea typeface="Instrument Sans"/>
              <a:cs typeface="Instrument Sans"/>
              <a:sym typeface="Instrument Sans"/>
            </a:endParaRPr>
          </a:p>
        </p:txBody>
      </p:sp>
      <p:pic>
        <p:nvPicPr>
          <p:cNvPr id="1393" name="Google Shape;1393;p82"/>
          <p:cNvPicPr preferRelativeResize="0"/>
          <p:nvPr/>
        </p:nvPicPr>
        <p:blipFill>
          <a:blip r:embed="rId9">
            <a:alphaModFix/>
          </a:blip>
          <a:stretch>
            <a:fillRect/>
          </a:stretch>
        </p:blipFill>
        <p:spPr>
          <a:xfrm>
            <a:off x="6403124" y="1568139"/>
            <a:ext cx="2316225" cy="720623"/>
          </a:xfrm>
          <a:prstGeom prst="rect">
            <a:avLst/>
          </a:prstGeom>
          <a:noFill/>
          <a:ln>
            <a:noFill/>
          </a:ln>
        </p:spPr>
      </p:pic>
      <p:sp>
        <p:nvSpPr>
          <p:cNvPr id="1394" name="Google Shape;1394;p82"/>
          <p:cNvSpPr/>
          <p:nvPr/>
        </p:nvSpPr>
        <p:spPr>
          <a:xfrm>
            <a:off x="853616" y="1690662"/>
            <a:ext cx="317100" cy="317100"/>
          </a:xfrm>
          <a:prstGeom prst="roundRect">
            <a:avLst>
              <a:gd fmla="val 16667" name="adj"/>
            </a:avLst>
          </a:prstGeom>
          <a:solidFill>
            <a:srgbClr val="16192C"/>
          </a:solidFill>
          <a:ln cap="flat" cmpd="sng" w="9525">
            <a:solidFill>
              <a:srgbClr val="404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1395" name="Google Shape;1395;p82"/>
          <p:cNvPicPr preferRelativeResize="0"/>
          <p:nvPr/>
        </p:nvPicPr>
        <p:blipFill rotWithShape="1">
          <a:blip r:embed="rId10">
            <a:alphaModFix/>
          </a:blip>
          <a:srcRect b="0" l="2198" r="2208" t="0"/>
          <a:stretch/>
        </p:blipFill>
        <p:spPr>
          <a:xfrm>
            <a:off x="921666" y="1768756"/>
            <a:ext cx="181206" cy="187598"/>
          </a:xfrm>
          <a:prstGeom prst="rect">
            <a:avLst/>
          </a:prstGeom>
          <a:noFill/>
          <a:ln>
            <a:noFill/>
          </a:ln>
        </p:spPr>
      </p:pic>
      <p:sp>
        <p:nvSpPr>
          <p:cNvPr id="1396" name="Google Shape;1396;p82"/>
          <p:cNvSpPr/>
          <p:nvPr/>
        </p:nvSpPr>
        <p:spPr>
          <a:xfrm>
            <a:off x="853616" y="2538733"/>
            <a:ext cx="317100" cy="317100"/>
          </a:xfrm>
          <a:prstGeom prst="roundRect">
            <a:avLst>
              <a:gd fmla="val 16667" name="adj"/>
            </a:avLst>
          </a:prstGeom>
          <a:solidFill>
            <a:srgbClr val="16192C"/>
          </a:solidFill>
          <a:ln cap="flat" cmpd="sng" w="9525">
            <a:solidFill>
              <a:srgbClr val="404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1397" name="Google Shape;1397;p82"/>
          <p:cNvPicPr preferRelativeResize="0"/>
          <p:nvPr/>
        </p:nvPicPr>
        <p:blipFill rotWithShape="1">
          <a:blip r:embed="rId11">
            <a:alphaModFix/>
          </a:blip>
          <a:srcRect b="0" l="2198" r="2208" t="0"/>
          <a:stretch/>
        </p:blipFill>
        <p:spPr>
          <a:xfrm>
            <a:off x="921666" y="2616827"/>
            <a:ext cx="181206" cy="187598"/>
          </a:xfrm>
          <a:prstGeom prst="rect">
            <a:avLst/>
          </a:prstGeom>
          <a:noFill/>
          <a:ln>
            <a:noFill/>
          </a:ln>
        </p:spPr>
      </p:pic>
      <p:sp>
        <p:nvSpPr>
          <p:cNvPr id="1398" name="Google Shape;1398;p82"/>
          <p:cNvSpPr/>
          <p:nvPr/>
        </p:nvSpPr>
        <p:spPr>
          <a:xfrm>
            <a:off x="853616" y="3611715"/>
            <a:ext cx="317100" cy="317100"/>
          </a:xfrm>
          <a:prstGeom prst="roundRect">
            <a:avLst>
              <a:gd fmla="val 16667" name="adj"/>
            </a:avLst>
          </a:prstGeom>
          <a:solidFill>
            <a:srgbClr val="16192C"/>
          </a:solidFill>
          <a:ln cap="flat" cmpd="sng" w="9525">
            <a:solidFill>
              <a:srgbClr val="404E7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 </a:t>
            </a:r>
            <a:endParaRPr>
              <a:latin typeface="Source Sans Pro"/>
              <a:ea typeface="Source Sans Pro"/>
              <a:cs typeface="Source Sans Pro"/>
              <a:sym typeface="Source Sans Pro"/>
            </a:endParaRPr>
          </a:p>
        </p:txBody>
      </p:sp>
      <p:pic>
        <p:nvPicPr>
          <p:cNvPr id="1399" name="Google Shape;1399;p82"/>
          <p:cNvPicPr preferRelativeResize="0"/>
          <p:nvPr/>
        </p:nvPicPr>
        <p:blipFill rotWithShape="1">
          <a:blip r:embed="rId12">
            <a:alphaModFix/>
          </a:blip>
          <a:srcRect b="0" l="2198" r="2208" t="0"/>
          <a:stretch/>
        </p:blipFill>
        <p:spPr>
          <a:xfrm>
            <a:off x="921666" y="3676483"/>
            <a:ext cx="181206" cy="187598"/>
          </a:xfrm>
          <a:prstGeom prst="rect">
            <a:avLst/>
          </a:prstGeom>
          <a:noFill/>
          <a:ln>
            <a:noFill/>
          </a:ln>
        </p:spPr>
      </p:pic>
      <p:sp>
        <p:nvSpPr>
          <p:cNvPr id="1400" name="Google Shape;1400;p82"/>
          <p:cNvSpPr txBox="1"/>
          <p:nvPr/>
        </p:nvSpPr>
        <p:spPr>
          <a:xfrm>
            <a:off x="591500" y="2096763"/>
            <a:ext cx="841500" cy="302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chemeClr val="lt2"/>
                </a:solidFill>
                <a:latin typeface="Instrument Sans"/>
                <a:ea typeface="Instrument Sans"/>
                <a:cs typeface="Instrument Sans"/>
                <a:sym typeface="Instrument Sans"/>
              </a:rPr>
              <a:t>Founding year</a:t>
            </a:r>
            <a:endParaRPr b="1" sz="900">
              <a:solidFill>
                <a:schemeClr val="lt2"/>
              </a:solidFill>
              <a:latin typeface="Instrument Sans"/>
              <a:ea typeface="Instrument Sans"/>
              <a:cs typeface="Instrument Sans"/>
              <a:sym typeface="Instrument Sans"/>
            </a:endParaRPr>
          </a:p>
          <a:p>
            <a:pPr indent="0" lvl="0" marL="0" rtl="0" algn="ctr">
              <a:spcBef>
                <a:spcPts val="200"/>
              </a:spcBef>
              <a:spcAft>
                <a:spcPts val="200"/>
              </a:spcAft>
              <a:buNone/>
            </a:pPr>
            <a:r>
              <a:rPr b="1" lang="en" sz="900">
                <a:solidFill>
                  <a:schemeClr val="lt2"/>
                </a:solidFill>
                <a:latin typeface="Instrument Sans"/>
                <a:ea typeface="Instrument Sans"/>
                <a:cs typeface="Instrument Sans"/>
                <a:sym typeface="Instrument Sans"/>
              </a:rPr>
              <a:t> </a:t>
            </a:r>
            <a:r>
              <a:rPr lang="en" sz="900">
                <a:solidFill>
                  <a:schemeClr val="lt2"/>
                </a:solidFill>
                <a:latin typeface="Instrument Sans"/>
                <a:ea typeface="Instrument Sans"/>
                <a:cs typeface="Instrument Sans"/>
                <a:sym typeface="Instrument Sans"/>
              </a:rPr>
              <a:t>2017</a:t>
            </a:r>
            <a:endParaRPr>
              <a:latin typeface="Instrument Sans"/>
              <a:ea typeface="Instrument Sans"/>
              <a:cs typeface="Instrument Sans"/>
              <a:sym typeface="Instrument Sans"/>
            </a:endParaRPr>
          </a:p>
        </p:txBody>
      </p:sp>
      <p:sp>
        <p:nvSpPr>
          <p:cNvPr id="1401" name="Google Shape;1401;p82"/>
          <p:cNvSpPr txBox="1"/>
          <p:nvPr/>
        </p:nvSpPr>
        <p:spPr>
          <a:xfrm>
            <a:off x="609075" y="4031550"/>
            <a:ext cx="806400" cy="302700"/>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b="1" lang="en" sz="900">
                <a:solidFill>
                  <a:schemeClr val="lt2"/>
                </a:solidFill>
                <a:latin typeface="Instrument Sans"/>
                <a:ea typeface="Instrument Sans"/>
                <a:cs typeface="Instrument Sans"/>
                <a:sym typeface="Instrument Sans"/>
              </a:rPr>
              <a:t>Team</a:t>
            </a:r>
            <a:endParaRPr b="1" sz="900">
              <a:solidFill>
                <a:schemeClr val="lt2"/>
              </a:solidFill>
              <a:latin typeface="Instrument Sans"/>
              <a:ea typeface="Instrument Sans"/>
              <a:cs typeface="Instrument Sans"/>
              <a:sym typeface="Instrument Sans"/>
            </a:endParaRPr>
          </a:p>
          <a:p>
            <a:pPr indent="0" lvl="0" marL="0" rtl="0" algn="ctr">
              <a:spcBef>
                <a:spcPts val="200"/>
              </a:spcBef>
              <a:spcAft>
                <a:spcPts val="200"/>
              </a:spcAft>
              <a:buNone/>
            </a:pPr>
            <a:r>
              <a:rPr lang="en" sz="900">
                <a:solidFill>
                  <a:schemeClr val="lt2"/>
                </a:solidFill>
                <a:latin typeface="Instrument Sans"/>
                <a:ea typeface="Instrument Sans"/>
                <a:cs typeface="Instrument Sans"/>
                <a:sym typeface="Instrument Sans"/>
              </a:rPr>
              <a:t>160+</a:t>
            </a:r>
            <a:endParaRPr sz="900">
              <a:latin typeface="Instrument Sans"/>
              <a:ea typeface="Instrument Sans"/>
              <a:cs typeface="Instrument Sans"/>
              <a:sym typeface="Instrument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3. Choose a layout</a:t>
            </a:r>
            <a:endParaRPr/>
          </a:p>
        </p:txBody>
      </p:sp>
      <p:sp>
        <p:nvSpPr>
          <p:cNvPr id="156" name="Google Shape;156;p20"/>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Before Starting</a:t>
            </a:r>
            <a:endParaRPr/>
          </a:p>
        </p:txBody>
      </p:sp>
      <p:sp>
        <p:nvSpPr>
          <p:cNvPr id="157" name="Google Shape;157;p20"/>
          <p:cNvSpPr txBox="1"/>
          <p:nvPr>
            <p:ph type="title"/>
          </p:nvPr>
        </p:nvSpPr>
        <p:spPr>
          <a:xfrm>
            <a:off x="1458725" y="1260393"/>
            <a:ext cx="3927900" cy="430200"/>
          </a:xfrm>
          <a:prstGeom prst="rect">
            <a:avLst/>
          </a:prstGeom>
        </p:spPr>
        <p:txBody>
          <a:bodyPr anchorCtr="0" anchor="t" bIns="0" lIns="0" spcFirstLastPara="1" rIns="0" wrap="square" tIns="0">
            <a:spAutoFit/>
          </a:bodyPr>
          <a:lstStyle/>
          <a:p>
            <a:pPr indent="0" lvl="0" marL="0" rtl="0" algn="l">
              <a:lnSpc>
                <a:spcPct val="115000"/>
              </a:lnSpc>
              <a:spcBef>
                <a:spcPts val="0"/>
              </a:spcBef>
              <a:spcAft>
                <a:spcPts val="0"/>
              </a:spcAft>
              <a:buNone/>
            </a:pPr>
            <a:r>
              <a:rPr b="0" lang="en" sz="1300">
                <a:latin typeface="Instrument Sans"/>
                <a:ea typeface="Instrument Sans"/>
                <a:cs typeface="Instrument Sans"/>
                <a:sym typeface="Instrument Sans"/>
              </a:rPr>
              <a:t>Apply a layout style from the </a:t>
            </a:r>
            <a:r>
              <a:rPr lang="en" sz="1300">
                <a:latin typeface="Instrument Sans"/>
                <a:ea typeface="Instrument Sans"/>
                <a:cs typeface="Instrument Sans"/>
                <a:sym typeface="Instrument Sans"/>
              </a:rPr>
              <a:t>Layout</a:t>
            </a:r>
            <a:r>
              <a:rPr b="0" lang="en" sz="1300">
                <a:latin typeface="Instrument Sans"/>
                <a:ea typeface="Instrument Sans"/>
                <a:cs typeface="Instrument Sans"/>
                <a:sym typeface="Instrument Sans"/>
              </a:rPr>
              <a:t> panel (3.1),</a:t>
            </a:r>
            <a:br>
              <a:rPr b="0" lang="en" sz="1300">
                <a:latin typeface="Instrument Sans"/>
                <a:ea typeface="Instrument Sans"/>
                <a:cs typeface="Instrument Sans"/>
                <a:sym typeface="Instrument Sans"/>
              </a:rPr>
            </a:br>
            <a:r>
              <a:rPr b="0" lang="en" sz="1300">
                <a:latin typeface="Instrument Sans"/>
                <a:ea typeface="Instrument Sans"/>
                <a:cs typeface="Instrument Sans"/>
                <a:sym typeface="Instrument Sans"/>
              </a:rPr>
              <a:t>or click right on blank slide &gt; </a:t>
            </a:r>
            <a:r>
              <a:rPr lang="en" sz="1300">
                <a:latin typeface="Instrument Sans"/>
                <a:ea typeface="Instrument Sans"/>
                <a:cs typeface="Instrument Sans"/>
                <a:sym typeface="Instrument Sans"/>
              </a:rPr>
              <a:t>Apply layout </a:t>
            </a:r>
            <a:r>
              <a:rPr b="0" lang="en" sz="1300">
                <a:latin typeface="Instrument Sans"/>
                <a:ea typeface="Instrument Sans"/>
                <a:cs typeface="Instrument Sans"/>
                <a:sym typeface="Instrument Sans"/>
              </a:rPr>
              <a:t>(3.2)</a:t>
            </a:r>
            <a:endParaRPr b="0" sz="1300">
              <a:latin typeface="Instrument Sans"/>
              <a:ea typeface="Instrument Sans"/>
              <a:cs typeface="Instrument Sans"/>
              <a:sym typeface="Instrument Sans"/>
            </a:endParaRPr>
          </a:p>
        </p:txBody>
      </p:sp>
      <p:sp>
        <p:nvSpPr>
          <p:cNvPr id="158" name="Google Shape;158;p20"/>
          <p:cNvSpPr/>
          <p:nvPr/>
        </p:nvSpPr>
        <p:spPr>
          <a:xfrm flipH="1">
            <a:off x="892675" y="1256041"/>
            <a:ext cx="438900" cy="438900"/>
          </a:xfrm>
          <a:prstGeom prst="ellipse">
            <a:avLst/>
          </a:prstGeom>
          <a:noFill/>
          <a:ln cap="flat" cmpd="sng" w="19050">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03</a:t>
            </a:r>
            <a:endParaRPr sz="1500">
              <a:solidFill>
                <a:schemeClr val="accent2"/>
              </a:solidFill>
              <a:latin typeface="Instrument Sans"/>
              <a:ea typeface="Instrument Sans"/>
              <a:cs typeface="Instrument Sans"/>
              <a:sym typeface="Instrument Sans"/>
            </a:endParaRPr>
          </a:p>
        </p:txBody>
      </p:sp>
      <p:pic>
        <p:nvPicPr>
          <p:cNvPr id="159" name="Google Shape;159;p20"/>
          <p:cNvPicPr preferRelativeResize="0"/>
          <p:nvPr/>
        </p:nvPicPr>
        <p:blipFill>
          <a:blip r:embed="rId3">
            <a:alphaModFix/>
          </a:blip>
          <a:stretch>
            <a:fillRect/>
          </a:stretch>
        </p:blipFill>
        <p:spPr>
          <a:xfrm>
            <a:off x="5866039" y="1190896"/>
            <a:ext cx="2219990" cy="2928504"/>
          </a:xfrm>
          <a:prstGeom prst="rect">
            <a:avLst/>
          </a:prstGeom>
          <a:noFill/>
          <a:ln cap="flat" cmpd="sng" w="13775">
            <a:solidFill>
              <a:schemeClr val="dk2"/>
            </a:solidFill>
            <a:prstDash val="solid"/>
            <a:round/>
            <a:headEnd len="sm" w="sm" type="none"/>
            <a:tailEnd len="sm" w="sm" type="none"/>
          </a:ln>
        </p:spPr>
      </p:pic>
      <p:sp>
        <p:nvSpPr>
          <p:cNvPr id="160" name="Google Shape;160;p20"/>
          <p:cNvSpPr/>
          <p:nvPr/>
        </p:nvSpPr>
        <p:spPr>
          <a:xfrm flipH="1">
            <a:off x="7844185" y="943725"/>
            <a:ext cx="458400" cy="4350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90">
                <a:solidFill>
                  <a:schemeClr val="lt1"/>
                </a:solidFill>
                <a:latin typeface="Instrument Sans"/>
                <a:ea typeface="Instrument Sans"/>
                <a:cs typeface="Instrument Sans"/>
                <a:sym typeface="Instrument Sans"/>
              </a:rPr>
              <a:t>3.1</a:t>
            </a:r>
            <a:endParaRPr sz="1590">
              <a:solidFill>
                <a:schemeClr val="lt1"/>
              </a:solidFill>
              <a:latin typeface="Instrument Sans"/>
              <a:ea typeface="Instrument Sans"/>
              <a:cs typeface="Instrument Sans"/>
              <a:sym typeface="Instrument Sans"/>
            </a:endParaRPr>
          </a:p>
        </p:txBody>
      </p:sp>
      <p:pic>
        <p:nvPicPr>
          <p:cNvPr id="161" name="Google Shape;161;p20"/>
          <p:cNvPicPr preferRelativeResize="0"/>
          <p:nvPr/>
        </p:nvPicPr>
        <p:blipFill>
          <a:blip r:embed="rId4">
            <a:alphaModFix/>
          </a:blip>
          <a:stretch>
            <a:fillRect/>
          </a:stretch>
        </p:blipFill>
        <p:spPr>
          <a:xfrm>
            <a:off x="2592125" y="2031550"/>
            <a:ext cx="3109723" cy="2503751"/>
          </a:xfrm>
          <a:prstGeom prst="rect">
            <a:avLst/>
          </a:prstGeom>
          <a:noFill/>
          <a:ln>
            <a:noFill/>
          </a:ln>
        </p:spPr>
      </p:pic>
      <p:sp>
        <p:nvSpPr>
          <p:cNvPr id="162" name="Google Shape;162;p20"/>
          <p:cNvSpPr/>
          <p:nvPr/>
        </p:nvSpPr>
        <p:spPr>
          <a:xfrm flipH="1">
            <a:off x="3747860" y="2084112"/>
            <a:ext cx="458400" cy="435000"/>
          </a:xfrm>
          <a:prstGeom prst="ellipse">
            <a:avLst/>
          </a:prstGeom>
          <a:solidFill>
            <a:schemeClr val="accent4"/>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1590">
                <a:solidFill>
                  <a:schemeClr val="lt1"/>
                </a:solidFill>
                <a:latin typeface="Instrument Sans"/>
                <a:ea typeface="Instrument Sans"/>
                <a:cs typeface="Instrument Sans"/>
                <a:sym typeface="Instrument Sans"/>
              </a:rPr>
              <a:t>3.2</a:t>
            </a:r>
            <a:endParaRPr sz="1590">
              <a:solidFill>
                <a:schemeClr val="lt1"/>
              </a:solidFill>
              <a:latin typeface="Instrument Sans"/>
              <a:ea typeface="Instrument Sans"/>
              <a:cs typeface="Instrument Sans"/>
              <a:sym typeface="Instrument Sans"/>
            </a:endParaRPr>
          </a:p>
        </p:txBody>
      </p:sp>
      <p:sp>
        <p:nvSpPr>
          <p:cNvPr id="163" name="Google Shape;163;p20"/>
          <p:cNvSpPr/>
          <p:nvPr/>
        </p:nvSpPr>
        <p:spPr>
          <a:xfrm>
            <a:off x="5701850" y="1139775"/>
            <a:ext cx="797100" cy="300900"/>
          </a:xfrm>
          <a:prstGeom prst="rect">
            <a:avLst/>
          </a:prstGeom>
          <a:noFill/>
          <a:ln cap="flat" cmpd="sng" w="19050">
            <a:solidFill>
              <a:srgbClr val="B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64" name="Google Shape;164;p20"/>
          <p:cNvSpPr/>
          <p:nvPr/>
        </p:nvSpPr>
        <p:spPr>
          <a:xfrm>
            <a:off x="2703350" y="2817975"/>
            <a:ext cx="1314000" cy="300900"/>
          </a:xfrm>
          <a:prstGeom prst="rect">
            <a:avLst/>
          </a:prstGeom>
          <a:noFill/>
          <a:ln cap="flat" cmpd="sng" w="19050">
            <a:solidFill>
              <a:srgbClr val="BE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83"/>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New Guardians!</a:t>
            </a:r>
            <a:endParaRPr/>
          </a:p>
        </p:txBody>
      </p:sp>
      <p:sp>
        <p:nvSpPr>
          <p:cNvPr id="1407" name="Google Shape;1407;p83"/>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Hiring</a:t>
            </a:r>
            <a:endParaRPr/>
          </a:p>
        </p:txBody>
      </p:sp>
      <p:sp>
        <p:nvSpPr>
          <p:cNvPr id="1408" name="Google Shape;1408;p83"/>
          <p:cNvSpPr/>
          <p:nvPr/>
        </p:nvSpPr>
        <p:spPr>
          <a:xfrm>
            <a:off x="1685575" y="1485625"/>
            <a:ext cx="2631300" cy="1155000"/>
          </a:xfrm>
          <a:prstGeom prst="roundRect">
            <a:avLst>
              <a:gd fmla="val 9276" name="adj"/>
            </a:avLst>
          </a:prstGeom>
          <a:solidFill>
            <a:srgbClr val="121827"/>
          </a:solidFill>
          <a:ln cap="flat" cmpd="sng" w="9525">
            <a:solidFill>
              <a:srgbClr val="464C6D"/>
            </a:solidFill>
            <a:prstDash val="solid"/>
            <a:round/>
            <a:headEnd len="sm" w="sm" type="none"/>
            <a:tailEnd len="sm" w="sm" type="none"/>
          </a:ln>
        </p:spPr>
        <p:txBody>
          <a:bodyPr anchorCtr="0" anchor="ctr" bIns="143900" lIns="143900" spcFirstLastPara="1" rIns="143900" wrap="square" tIns="143900">
            <a:noAutofit/>
          </a:bodyPr>
          <a:lstStyle/>
          <a:p>
            <a:pPr indent="0" lvl="0" marL="0" rtl="0" algn="ctr">
              <a:spcBef>
                <a:spcPts val="0"/>
              </a:spcBef>
              <a:spcAft>
                <a:spcPts val="0"/>
              </a:spcAft>
              <a:buNone/>
            </a:pPr>
            <a:r>
              <a:t/>
            </a:r>
            <a:endParaRPr sz="2200">
              <a:latin typeface="Source Sans Pro"/>
              <a:ea typeface="Source Sans Pro"/>
              <a:cs typeface="Source Sans Pro"/>
              <a:sym typeface="Source Sans Pro"/>
            </a:endParaRPr>
          </a:p>
        </p:txBody>
      </p:sp>
      <p:sp>
        <p:nvSpPr>
          <p:cNvPr id="1409" name="Google Shape;1409;p83"/>
          <p:cNvSpPr/>
          <p:nvPr/>
        </p:nvSpPr>
        <p:spPr>
          <a:xfrm>
            <a:off x="1872813" y="1677693"/>
            <a:ext cx="759300" cy="765000"/>
          </a:xfrm>
          <a:prstGeom prst="ellipse">
            <a:avLst/>
          </a:prstGeom>
          <a:noFill/>
          <a:ln cap="flat" cmpd="sng" w="9525">
            <a:solidFill>
              <a:srgbClr val="404E74"/>
            </a:solidFill>
            <a:prstDash val="solid"/>
            <a:round/>
            <a:headEnd len="sm" w="sm" type="none"/>
            <a:tailEnd len="sm" w="sm" type="none"/>
          </a:ln>
        </p:spPr>
        <p:txBody>
          <a:bodyPr anchorCtr="0" anchor="ctr" bIns="143900" lIns="143900" spcFirstLastPara="1" rIns="143900" wrap="square" tIns="143900">
            <a:noAutofit/>
          </a:bodyPr>
          <a:lstStyle/>
          <a:p>
            <a:pPr indent="0" lvl="0" marL="0" rtl="0" algn="l">
              <a:spcBef>
                <a:spcPts val="0"/>
              </a:spcBef>
              <a:spcAft>
                <a:spcPts val="0"/>
              </a:spcAft>
              <a:buNone/>
            </a:pPr>
            <a:r>
              <a:rPr lang="en" sz="2200">
                <a:latin typeface="Source Sans Pro"/>
                <a:ea typeface="Source Sans Pro"/>
                <a:cs typeface="Source Sans Pro"/>
                <a:sym typeface="Source Sans Pro"/>
              </a:rPr>
              <a:t>  </a:t>
            </a:r>
            <a:endParaRPr sz="2200">
              <a:latin typeface="Source Sans Pro"/>
              <a:ea typeface="Source Sans Pro"/>
              <a:cs typeface="Source Sans Pro"/>
              <a:sym typeface="Source Sans Pro"/>
            </a:endParaRPr>
          </a:p>
        </p:txBody>
      </p:sp>
      <p:sp>
        <p:nvSpPr>
          <p:cNvPr id="1410" name="Google Shape;1410;p83"/>
          <p:cNvSpPr/>
          <p:nvPr/>
        </p:nvSpPr>
        <p:spPr>
          <a:xfrm rot="-5400000">
            <a:off x="1869813" y="1680445"/>
            <a:ext cx="771300" cy="765300"/>
          </a:xfrm>
          <a:prstGeom prst="arc">
            <a:avLst>
              <a:gd fmla="val 16200000" name="adj1"/>
              <a:gd fmla="val 0" name="adj2"/>
            </a:avLst>
          </a:prstGeom>
          <a:noFill/>
          <a:ln cap="flat" cmpd="sng" w="76200">
            <a:solidFill>
              <a:srgbClr val="3F6ECF"/>
            </a:solidFill>
            <a:prstDash val="solid"/>
            <a:round/>
            <a:headEnd len="sm" w="sm" type="none"/>
            <a:tailEnd len="sm" w="sm" type="none"/>
          </a:ln>
        </p:spPr>
        <p:txBody>
          <a:bodyPr anchorCtr="0" anchor="ctr" bIns="143900" lIns="143900" spcFirstLastPara="1" rIns="143900" wrap="square" tIns="143900">
            <a:noAutofit/>
          </a:bodyPr>
          <a:lstStyle/>
          <a:p>
            <a:pPr indent="0" lvl="0" marL="0" rtl="0" algn="ctr">
              <a:spcBef>
                <a:spcPts val="0"/>
              </a:spcBef>
              <a:spcAft>
                <a:spcPts val="0"/>
              </a:spcAft>
              <a:buNone/>
            </a:pPr>
            <a:r>
              <a:t/>
            </a:r>
            <a:endParaRPr sz="2200">
              <a:latin typeface="Source Sans Pro"/>
              <a:ea typeface="Source Sans Pro"/>
              <a:cs typeface="Source Sans Pro"/>
              <a:sym typeface="Source Sans Pro"/>
            </a:endParaRPr>
          </a:p>
        </p:txBody>
      </p:sp>
      <p:sp>
        <p:nvSpPr>
          <p:cNvPr id="1411" name="Google Shape;1411;p83"/>
          <p:cNvSpPr txBox="1"/>
          <p:nvPr/>
        </p:nvSpPr>
        <p:spPr>
          <a:xfrm>
            <a:off x="2941333" y="1866100"/>
            <a:ext cx="977700" cy="144000"/>
          </a:xfrm>
          <a:prstGeom prst="rect">
            <a:avLst/>
          </a:prstGeom>
          <a:noFill/>
          <a:ln>
            <a:noFill/>
          </a:ln>
        </p:spPr>
        <p:txBody>
          <a:bodyPr anchorCtr="0" anchor="ctr" bIns="0" lIns="0" spcFirstLastPara="1" rIns="0" wrap="square" tIns="0">
            <a:spAutoFit/>
          </a:bodyPr>
          <a:lstStyle/>
          <a:p>
            <a:pPr indent="0" lvl="0" marL="0" marR="0" rtl="0" algn="l">
              <a:lnSpc>
                <a:spcPct val="85000"/>
              </a:lnSpc>
              <a:spcBef>
                <a:spcPts val="0"/>
              </a:spcBef>
              <a:spcAft>
                <a:spcPts val="0"/>
              </a:spcAft>
              <a:buClr>
                <a:srgbClr val="000000"/>
              </a:buClr>
              <a:buSzPts val="1900"/>
              <a:buFont typeface="Arial"/>
              <a:buNone/>
            </a:pPr>
            <a:r>
              <a:rPr lang="en" sz="1100">
                <a:solidFill>
                  <a:srgbClr val="FFFFFF"/>
                </a:solidFill>
                <a:latin typeface="Instrument Sans"/>
                <a:ea typeface="Instrument Sans"/>
                <a:cs typeface="Instrument Sans"/>
                <a:sym typeface="Instrument Sans"/>
              </a:rPr>
              <a:t>Our new</a:t>
            </a:r>
            <a:r>
              <a:rPr i="0" lang="en" sz="1100" u="none" cap="none" strike="noStrike">
                <a:solidFill>
                  <a:srgbClr val="FFFFFF"/>
                </a:solidFill>
                <a:latin typeface="Instrument Sans"/>
                <a:ea typeface="Instrument Sans"/>
                <a:cs typeface="Instrument Sans"/>
                <a:sym typeface="Instrument Sans"/>
              </a:rPr>
              <a:t>:</a:t>
            </a:r>
            <a:endParaRPr i="0" sz="1100" u="none" cap="none" strike="noStrike">
              <a:solidFill>
                <a:srgbClr val="FFFFFF"/>
              </a:solidFill>
              <a:latin typeface="Instrument Sans"/>
              <a:ea typeface="Instrument Sans"/>
              <a:cs typeface="Instrument Sans"/>
              <a:sym typeface="Instrument Sans"/>
            </a:endParaRPr>
          </a:p>
        </p:txBody>
      </p:sp>
      <p:sp>
        <p:nvSpPr>
          <p:cNvPr id="1412" name="Google Shape;1412;p83"/>
          <p:cNvSpPr txBox="1"/>
          <p:nvPr/>
        </p:nvSpPr>
        <p:spPr>
          <a:xfrm>
            <a:off x="2941342" y="2217977"/>
            <a:ext cx="1014000" cy="144000"/>
          </a:xfrm>
          <a:prstGeom prst="rect">
            <a:avLst/>
          </a:prstGeom>
          <a:noFill/>
          <a:ln>
            <a:noFill/>
          </a:ln>
        </p:spPr>
        <p:txBody>
          <a:bodyPr anchorCtr="0" anchor="ctr" bIns="0" lIns="0" spcFirstLastPara="1" rIns="0" wrap="square" tIns="0">
            <a:spAutoFit/>
          </a:bodyPr>
          <a:lstStyle/>
          <a:p>
            <a:pPr indent="0" lvl="0" marL="0" marR="0" rtl="0" algn="l">
              <a:lnSpc>
                <a:spcPct val="85000"/>
              </a:lnSpc>
              <a:spcBef>
                <a:spcPts val="0"/>
              </a:spcBef>
              <a:spcAft>
                <a:spcPts val="0"/>
              </a:spcAft>
              <a:buClr>
                <a:srgbClr val="000000"/>
              </a:buClr>
              <a:buSzPts val="1900"/>
              <a:buFont typeface="Arial"/>
              <a:buNone/>
            </a:pPr>
            <a:r>
              <a:rPr lang="en" sz="1100">
                <a:solidFill>
                  <a:srgbClr val="FFFFFF"/>
                </a:solidFill>
                <a:latin typeface="Instrument Sans"/>
                <a:ea typeface="Instrument Sans"/>
                <a:cs typeface="Instrument Sans"/>
                <a:sym typeface="Instrument Sans"/>
              </a:rPr>
              <a:t>W</a:t>
            </a:r>
            <a:r>
              <a:rPr i="0" lang="en" sz="1100" u="none" cap="none" strike="noStrike">
                <a:solidFill>
                  <a:srgbClr val="FFFFFF"/>
                </a:solidFill>
                <a:latin typeface="Instrument Sans"/>
                <a:ea typeface="Instrument Sans"/>
                <a:cs typeface="Instrument Sans"/>
                <a:sym typeface="Instrument Sans"/>
              </a:rPr>
              <a:t>orking with</a:t>
            </a:r>
            <a:r>
              <a:rPr lang="en" sz="1100">
                <a:solidFill>
                  <a:srgbClr val="FFFFFF"/>
                </a:solidFill>
                <a:latin typeface="Instrument Sans"/>
                <a:ea typeface="Instrument Sans"/>
                <a:cs typeface="Instrument Sans"/>
                <a:sym typeface="Instrument Sans"/>
              </a:rPr>
              <a:t>:</a:t>
            </a:r>
            <a:endParaRPr b="1" i="0" sz="1100" u="none" cap="none" strike="noStrike">
              <a:solidFill>
                <a:srgbClr val="FFFFFF"/>
              </a:solidFill>
              <a:latin typeface="Instrument Sans"/>
              <a:ea typeface="Instrument Sans"/>
              <a:cs typeface="Instrument Sans"/>
              <a:sym typeface="Instrument Sans"/>
            </a:endParaRPr>
          </a:p>
        </p:txBody>
      </p:sp>
      <p:sp>
        <p:nvSpPr>
          <p:cNvPr id="1413" name="Google Shape;1413;p83"/>
          <p:cNvSpPr txBox="1"/>
          <p:nvPr/>
        </p:nvSpPr>
        <p:spPr>
          <a:xfrm>
            <a:off x="2941319" y="2010437"/>
            <a:ext cx="1308000" cy="204900"/>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3600"/>
              <a:buFont typeface="Arial"/>
              <a:buNone/>
            </a:pPr>
            <a:r>
              <a:rPr b="1" lang="en" sz="1200">
                <a:solidFill>
                  <a:srgbClr val="3F6ECF"/>
                </a:solidFill>
                <a:latin typeface="Funnel Display"/>
                <a:ea typeface="Funnel Display"/>
                <a:cs typeface="Funnel Display"/>
                <a:sym typeface="Funnel Display"/>
              </a:rPr>
              <a:t>Senior Engineer</a:t>
            </a:r>
            <a:endParaRPr b="1" sz="1200">
              <a:solidFill>
                <a:srgbClr val="3F6ECF"/>
              </a:solidFill>
              <a:latin typeface="Funnel Display"/>
              <a:ea typeface="Funnel Display"/>
              <a:cs typeface="Funnel Display"/>
              <a:sym typeface="Funnel Display"/>
            </a:endParaRPr>
          </a:p>
        </p:txBody>
      </p:sp>
      <p:sp>
        <p:nvSpPr>
          <p:cNvPr id="1414" name="Google Shape;1414;p83"/>
          <p:cNvSpPr txBox="1"/>
          <p:nvPr/>
        </p:nvSpPr>
        <p:spPr>
          <a:xfrm>
            <a:off x="2941342" y="2387811"/>
            <a:ext cx="1218900" cy="1569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b="1" lang="en" sz="1200">
                <a:solidFill>
                  <a:srgbClr val="F9F9FC"/>
                </a:solidFill>
                <a:latin typeface="Instrument Sans"/>
                <a:ea typeface="Instrument Sans"/>
                <a:cs typeface="Instrument Sans"/>
                <a:sym typeface="Instrument Sans"/>
              </a:rPr>
              <a:t>Marketing Team</a:t>
            </a:r>
            <a:endParaRPr sz="1200">
              <a:latin typeface="Instrument Sans"/>
              <a:ea typeface="Instrument Sans"/>
              <a:cs typeface="Instrument Sans"/>
              <a:sym typeface="Instrument Sans"/>
            </a:endParaRPr>
          </a:p>
        </p:txBody>
      </p:sp>
      <p:cxnSp>
        <p:nvCxnSpPr>
          <p:cNvPr id="1415" name="Google Shape;1415;p83"/>
          <p:cNvCxnSpPr/>
          <p:nvPr/>
        </p:nvCxnSpPr>
        <p:spPr>
          <a:xfrm>
            <a:off x="2789703" y="1644467"/>
            <a:ext cx="0" cy="837300"/>
          </a:xfrm>
          <a:prstGeom prst="straightConnector1">
            <a:avLst/>
          </a:prstGeom>
          <a:noFill/>
          <a:ln cap="flat" cmpd="sng" w="9525">
            <a:solidFill>
              <a:srgbClr val="464C6D"/>
            </a:solidFill>
            <a:prstDash val="solid"/>
            <a:round/>
            <a:headEnd len="med" w="med" type="none"/>
            <a:tailEnd len="med" w="med" type="none"/>
          </a:ln>
        </p:spPr>
      </p:cxnSp>
      <p:pic>
        <p:nvPicPr>
          <p:cNvPr id="1416" name="Google Shape;1416;p83"/>
          <p:cNvPicPr preferRelativeResize="0"/>
          <p:nvPr/>
        </p:nvPicPr>
        <p:blipFill rotWithShape="1">
          <a:blip r:embed="rId3">
            <a:alphaModFix/>
          </a:blip>
          <a:srcRect b="0" l="16675" r="16675" t="0"/>
          <a:stretch/>
        </p:blipFill>
        <p:spPr>
          <a:xfrm>
            <a:off x="1957556" y="1765337"/>
            <a:ext cx="589500" cy="589500"/>
          </a:xfrm>
          <a:prstGeom prst="ellipse">
            <a:avLst/>
          </a:prstGeom>
          <a:noFill/>
          <a:ln>
            <a:noFill/>
          </a:ln>
          <a:effectLst>
            <a:outerShdw blurRad="200025" rotWithShape="0" algn="bl" dir="5400000" dist="114300">
              <a:srgbClr val="000000">
                <a:alpha val="22000"/>
              </a:srgbClr>
            </a:outerShdw>
          </a:effectLst>
        </p:spPr>
      </p:pic>
      <p:sp>
        <p:nvSpPr>
          <p:cNvPr id="1417" name="Google Shape;1417;p83"/>
          <p:cNvSpPr txBox="1"/>
          <p:nvPr/>
        </p:nvSpPr>
        <p:spPr>
          <a:xfrm>
            <a:off x="2941316" y="1635794"/>
            <a:ext cx="1742700" cy="2223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b="1" lang="en" sz="1700">
                <a:solidFill>
                  <a:srgbClr val="F9F9FC"/>
                </a:solidFill>
                <a:latin typeface="Funnel Display"/>
                <a:ea typeface="Funnel Display"/>
                <a:cs typeface="Funnel Display"/>
                <a:sym typeface="Funnel Display"/>
              </a:rPr>
              <a:t>Jhon Do </a:t>
            </a:r>
            <a:endParaRPr b="1" sz="1700">
              <a:latin typeface="Funnel Display"/>
              <a:ea typeface="Funnel Display"/>
              <a:cs typeface="Funnel Display"/>
              <a:sym typeface="Funnel Display"/>
            </a:endParaRPr>
          </a:p>
        </p:txBody>
      </p:sp>
      <p:sp>
        <p:nvSpPr>
          <p:cNvPr id="1418" name="Google Shape;1418;p83"/>
          <p:cNvSpPr/>
          <p:nvPr/>
        </p:nvSpPr>
        <p:spPr>
          <a:xfrm>
            <a:off x="1685575" y="2870386"/>
            <a:ext cx="2631300" cy="1155000"/>
          </a:xfrm>
          <a:prstGeom prst="roundRect">
            <a:avLst>
              <a:gd fmla="val 9276" name="adj"/>
            </a:avLst>
          </a:prstGeom>
          <a:solidFill>
            <a:srgbClr val="121827"/>
          </a:solidFill>
          <a:ln cap="flat" cmpd="sng" w="9525">
            <a:solidFill>
              <a:srgbClr val="464C6D"/>
            </a:solidFill>
            <a:prstDash val="solid"/>
            <a:round/>
            <a:headEnd len="sm" w="sm" type="none"/>
            <a:tailEnd len="sm" w="sm" type="none"/>
          </a:ln>
        </p:spPr>
        <p:txBody>
          <a:bodyPr anchorCtr="0" anchor="ctr" bIns="143900" lIns="143900" spcFirstLastPara="1" rIns="143900" wrap="square" tIns="143900">
            <a:noAutofit/>
          </a:bodyPr>
          <a:lstStyle/>
          <a:p>
            <a:pPr indent="0" lvl="0" marL="0" rtl="0" algn="ctr">
              <a:spcBef>
                <a:spcPts val="0"/>
              </a:spcBef>
              <a:spcAft>
                <a:spcPts val="0"/>
              </a:spcAft>
              <a:buNone/>
            </a:pPr>
            <a:r>
              <a:t/>
            </a:r>
            <a:endParaRPr sz="2200">
              <a:latin typeface="Source Sans Pro"/>
              <a:ea typeface="Source Sans Pro"/>
              <a:cs typeface="Source Sans Pro"/>
              <a:sym typeface="Source Sans Pro"/>
            </a:endParaRPr>
          </a:p>
        </p:txBody>
      </p:sp>
      <p:sp>
        <p:nvSpPr>
          <p:cNvPr id="1419" name="Google Shape;1419;p83"/>
          <p:cNvSpPr/>
          <p:nvPr/>
        </p:nvSpPr>
        <p:spPr>
          <a:xfrm>
            <a:off x="1872813" y="3062454"/>
            <a:ext cx="759300" cy="765000"/>
          </a:xfrm>
          <a:prstGeom prst="ellipse">
            <a:avLst/>
          </a:prstGeom>
          <a:noFill/>
          <a:ln cap="flat" cmpd="sng" w="9525">
            <a:solidFill>
              <a:srgbClr val="404E74"/>
            </a:solidFill>
            <a:prstDash val="solid"/>
            <a:round/>
            <a:headEnd len="sm" w="sm" type="none"/>
            <a:tailEnd len="sm" w="sm" type="none"/>
          </a:ln>
        </p:spPr>
        <p:txBody>
          <a:bodyPr anchorCtr="0" anchor="ctr" bIns="143900" lIns="143900" spcFirstLastPara="1" rIns="143900" wrap="square" tIns="143900">
            <a:noAutofit/>
          </a:bodyPr>
          <a:lstStyle/>
          <a:p>
            <a:pPr indent="0" lvl="0" marL="0" rtl="0" algn="l">
              <a:spcBef>
                <a:spcPts val="0"/>
              </a:spcBef>
              <a:spcAft>
                <a:spcPts val="0"/>
              </a:spcAft>
              <a:buNone/>
            </a:pPr>
            <a:r>
              <a:rPr lang="en" sz="2200">
                <a:latin typeface="Source Sans Pro"/>
                <a:ea typeface="Source Sans Pro"/>
                <a:cs typeface="Source Sans Pro"/>
                <a:sym typeface="Source Sans Pro"/>
              </a:rPr>
              <a:t>  </a:t>
            </a:r>
            <a:endParaRPr sz="2200">
              <a:latin typeface="Source Sans Pro"/>
              <a:ea typeface="Source Sans Pro"/>
              <a:cs typeface="Source Sans Pro"/>
              <a:sym typeface="Source Sans Pro"/>
            </a:endParaRPr>
          </a:p>
        </p:txBody>
      </p:sp>
      <p:sp>
        <p:nvSpPr>
          <p:cNvPr id="1420" name="Google Shape;1420;p83"/>
          <p:cNvSpPr/>
          <p:nvPr/>
        </p:nvSpPr>
        <p:spPr>
          <a:xfrm rot="-5400000">
            <a:off x="1869813" y="3065205"/>
            <a:ext cx="771300" cy="765300"/>
          </a:xfrm>
          <a:prstGeom prst="arc">
            <a:avLst>
              <a:gd fmla="val 16200000" name="adj1"/>
              <a:gd fmla="val 0" name="adj2"/>
            </a:avLst>
          </a:prstGeom>
          <a:noFill/>
          <a:ln cap="flat" cmpd="sng" w="76200">
            <a:solidFill>
              <a:schemeClr val="accent6"/>
            </a:solidFill>
            <a:prstDash val="solid"/>
            <a:round/>
            <a:headEnd len="sm" w="sm" type="none"/>
            <a:tailEnd len="sm" w="sm" type="none"/>
          </a:ln>
        </p:spPr>
        <p:txBody>
          <a:bodyPr anchorCtr="0" anchor="ctr" bIns="143900" lIns="143900" spcFirstLastPara="1" rIns="143900" wrap="square" tIns="143900">
            <a:noAutofit/>
          </a:bodyPr>
          <a:lstStyle/>
          <a:p>
            <a:pPr indent="0" lvl="0" marL="0" rtl="0" algn="ctr">
              <a:spcBef>
                <a:spcPts val="0"/>
              </a:spcBef>
              <a:spcAft>
                <a:spcPts val="0"/>
              </a:spcAft>
              <a:buNone/>
            </a:pPr>
            <a:r>
              <a:t/>
            </a:r>
            <a:endParaRPr sz="2200">
              <a:latin typeface="Source Sans Pro"/>
              <a:ea typeface="Source Sans Pro"/>
              <a:cs typeface="Source Sans Pro"/>
              <a:sym typeface="Source Sans Pro"/>
            </a:endParaRPr>
          </a:p>
        </p:txBody>
      </p:sp>
      <p:sp>
        <p:nvSpPr>
          <p:cNvPr id="1421" name="Google Shape;1421;p83"/>
          <p:cNvSpPr txBox="1"/>
          <p:nvPr/>
        </p:nvSpPr>
        <p:spPr>
          <a:xfrm>
            <a:off x="2941333" y="3250860"/>
            <a:ext cx="977700" cy="144000"/>
          </a:xfrm>
          <a:prstGeom prst="rect">
            <a:avLst/>
          </a:prstGeom>
          <a:noFill/>
          <a:ln>
            <a:noFill/>
          </a:ln>
        </p:spPr>
        <p:txBody>
          <a:bodyPr anchorCtr="0" anchor="ctr" bIns="0" lIns="0" spcFirstLastPara="1" rIns="0" wrap="square" tIns="0">
            <a:spAutoFit/>
          </a:bodyPr>
          <a:lstStyle/>
          <a:p>
            <a:pPr indent="0" lvl="0" marL="0" marR="0" rtl="0" algn="l">
              <a:lnSpc>
                <a:spcPct val="85000"/>
              </a:lnSpc>
              <a:spcBef>
                <a:spcPts val="0"/>
              </a:spcBef>
              <a:spcAft>
                <a:spcPts val="0"/>
              </a:spcAft>
              <a:buClr>
                <a:srgbClr val="000000"/>
              </a:buClr>
              <a:buSzPts val="1900"/>
              <a:buFont typeface="Arial"/>
              <a:buNone/>
            </a:pPr>
            <a:r>
              <a:rPr lang="en" sz="1100">
                <a:solidFill>
                  <a:srgbClr val="FFFFFF"/>
                </a:solidFill>
                <a:latin typeface="Instrument Sans"/>
                <a:ea typeface="Instrument Sans"/>
                <a:cs typeface="Instrument Sans"/>
                <a:sym typeface="Instrument Sans"/>
              </a:rPr>
              <a:t>Our new</a:t>
            </a:r>
            <a:r>
              <a:rPr i="0" lang="en" sz="1100" u="none" cap="none" strike="noStrike">
                <a:solidFill>
                  <a:srgbClr val="FFFFFF"/>
                </a:solidFill>
                <a:latin typeface="Instrument Sans"/>
                <a:ea typeface="Instrument Sans"/>
                <a:cs typeface="Instrument Sans"/>
                <a:sym typeface="Instrument Sans"/>
              </a:rPr>
              <a:t>:</a:t>
            </a:r>
            <a:endParaRPr i="0" sz="1100" u="none" cap="none" strike="noStrike">
              <a:solidFill>
                <a:srgbClr val="FFFFFF"/>
              </a:solidFill>
              <a:latin typeface="Instrument Sans"/>
              <a:ea typeface="Instrument Sans"/>
              <a:cs typeface="Instrument Sans"/>
              <a:sym typeface="Instrument Sans"/>
            </a:endParaRPr>
          </a:p>
        </p:txBody>
      </p:sp>
      <p:sp>
        <p:nvSpPr>
          <p:cNvPr id="1422" name="Google Shape;1422;p83"/>
          <p:cNvSpPr txBox="1"/>
          <p:nvPr/>
        </p:nvSpPr>
        <p:spPr>
          <a:xfrm>
            <a:off x="2941342" y="3602738"/>
            <a:ext cx="1014000" cy="144000"/>
          </a:xfrm>
          <a:prstGeom prst="rect">
            <a:avLst/>
          </a:prstGeom>
          <a:noFill/>
          <a:ln>
            <a:noFill/>
          </a:ln>
        </p:spPr>
        <p:txBody>
          <a:bodyPr anchorCtr="0" anchor="ctr" bIns="0" lIns="0" spcFirstLastPara="1" rIns="0" wrap="square" tIns="0">
            <a:spAutoFit/>
          </a:bodyPr>
          <a:lstStyle/>
          <a:p>
            <a:pPr indent="0" lvl="0" marL="0" marR="0" rtl="0" algn="l">
              <a:lnSpc>
                <a:spcPct val="85000"/>
              </a:lnSpc>
              <a:spcBef>
                <a:spcPts val="0"/>
              </a:spcBef>
              <a:spcAft>
                <a:spcPts val="0"/>
              </a:spcAft>
              <a:buClr>
                <a:srgbClr val="000000"/>
              </a:buClr>
              <a:buSzPts val="1900"/>
              <a:buFont typeface="Arial"/>
              <a:buNone/>
            </a:pPr>
            <a:r>
              <a:rPr lang="en" sz="1100">
                <a:solidFill>
                  <a:srgbClr val="FFFFFF"/>
                </a:solidFill>
                <a:latin typeface="Instrument Sans"/>
                <a:ea typeface="Instrument Sans"/>
                <a:cs typeface="Instrument Sans"/>
                <a:sym typeface="Instrument Sans"/>
              </a:rPr>
              <a:t>W</a:t>
            </a:r>
            <a:r>
              <a:rPr i="0" lang="en" sz="1100" u="none" cap="none" strike="noStrike">
                <a:solidFill>
                  <a:srgbClr val="FFFFFF"/>
                </a:solidFill>
                <a:latin typeface="Instrument Sans"/>
                <a:ea typeface="Instrument Sans"/>
                <a:cs typeface="Instrument Sans"/>
                <a:sym typeface="Instrument Sans"/>
              </a:rPr>
              <a:t>orking with</a:t>
            </a:r>
            <a:r>
              <a:rPr lang="en" sz="1100">
                <a:solidFill>
                  <a:srgbClr val="FFFFFF"/>
                </a:solidFill>
                <a:latin typeface="Instrument Sans"/>
                <a:ea typeface="Instrument Sans"/>
                <a:cs typeface="Instrument Sans"/>
                <a:sym typeface="Instrument Sans"/>
              </a:rPr>
              <a:t>:</a:t>
            </a:r>
            <a:endParaRPr b="1" i="0" sz="1100" u="none" cap="none" strike="noStrike">
              <a:solidFill>
                <a:srgbClr val="FFFFFF"/>
              </a:solidFill>
              <a:latin typeface="Instrument Sans"/>
              <a:ea typeface="Instrument Sans"/>
              <a:cs typeface="Instrument Sans"/>
              <a:sym typeface="Instrument Sans"/>
            </a:endParaRPr>
          </a:p>
        </p:txBody>
      </p:sp>
      <p:sp>
        <p:nvSpPr>
          <p:cNvPr id="1423" name="Google Shape;1423;p83"/>
          <p:cNvSpPr txBox="1"/>
          <p:nvPr/>
        </p:nvSpPr>
        <p:spPr>
          <a:xfrm>
            <a:off x="2941319" y="3395197"/>
            <a:ext cx="1308000" cy="204900"/>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3600"/>
              <a:buFont typeface="Arial"/>
              <a:buNone/>
            </a:pPr>
            <a:r>
              <a:rPr b="1" lang="en" sz="1200">
                <a:solidFill>
                  <a:schemeClr val="accent6"/>
                </a:solidFill>
                <a:latin typeface="Funnel Display"/>
                <a:ea typeface="Funnel Display"/>
                <a:cs typeface="Funnel Display"/>
                <a:sym typeface="Funnel Display"/>
              </a:rPr>
              <a:t>Senior Engineer</a:t>
            </a:r>
            <a:endParaRPr b="1" sz="1200">
              <a:solidFill>
                <a:schemeClr val="accent6"/>
              </a:solidFill>
              <a:latin typeface="Funnel Display"/>
              <a:ea typeface="Funnel Display"/>
              <a:cs typeface="Funnel Display"/>
              <a:sym typeface="Funnel Display"/>
            </a:endParaRPr>
          </a:p>
        </p:txBody>
      </p:sp>
      <p:sp>
        <p:nvSpPr>
          <p:cNvPr id="1424" name="Google Shape;1424;p83"/>
          <p:cNvSpPr txBox="1"/>
          <p:nvPr/>
        </p:nvSpPr>
        <p:spPr>
          <a:xfrm>
            <a:off x="2941342" y="3772571"/>
            <a:ext cx="1218900" cy="1569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b="1" lang="en" sz="1200">
                <a:solidFill>
                  <a:srgbClr val="F9F9FC"/>
                </a:solidFill>
                <a:latin typeface="Instrument Sans"/>
                <a:ea typeface="Instrument Sans"/>
                <a:cs typeface="Instrument Sans"/>
                <a:sym typeface="Instrument Sans"/>
              </a:rPr>
              <a:t>Marketing Team</a:t>
            </a:r>
            <a:endParaRPr sz="1200">
              <a:latin typeface="Instrument Sans"/>
              <a:ea typeface="Instrument Sans"/>
              <a:cs typeface="Instrument Sans"/>
              <a:sym typeface="Instrument Sans"/>
            </a:endParaRPr>
          </a:p>
        </p:txBody>
      </p:sp>
      <p:cxnSp>
        <p:nvCxnSpPr>
          <p:cNvPr id="1425" name="Google Shape;1425;p83"/>
          <p:cNvCxnSpPr/>
          <p:nvPr/>
        </p:nvCxnSpPr>
        <p:spPr>
          <a:xfrm>
            <a:off x="2789703" y="3029227"/>
            <a:ext cx="0" cy="837300"/>
          </a:xfrm>
          <a:prstGeom prst="straightConnector1">
            <a:avLst/>
          </a:prstGeom>
          <a:noFill/>
          <a:ln cap="flat" cmpd="sng" w="9525">
            <a:solidFill>
              <a:srgbClr val="464C6D"/>
            </a:solidFill>
            <a:prstDash val="solid"/>
            <a:round/>
            <a:headEnd len="med" w="med" type="none"/>
            <a:tailEnd len="med" w="med" type="none"/>
          </a:ln>
        </p:spPr>
      </p:cxnSp>
      <p:pic>
        <p:nvPicPr>
          <p:cNvPr id="1426" name="Google Shape;1426;p83"/>
          <p:cNvPicPr preferRelativeResize="0"/>
          <p:nvPr/>
        </p:nvPicPr>
        <p:blipFill rotWithShape="1">
          <a:blip r:embed="rId3">
            <a:alphaModFix/>
          </a:blip>
          <a:srcRect b="0" l="16675" r="16675" t="0"/>
          <a:stretch/>
        </p:blipFill>
        <p:spPr>
          <a:xfrm>
            <a:off x="1957556" y="3150098"/>
            <a:ext cx="589500" cy="589500"/>
          </a:xfrm>
          <a:prstGeom prst="ellipse">
            <a:avLst/>
          </a:prstGeom>
          <a:noFill/>
          <a:ln>
            <a:noFill/>
          </a:ln>
          <a:effectLst>
            <a:outerShdw blurRad="200025" rotWithShape="0" algn="bl" dir="5400000" dist="114300">
              <a:srgbClr val="000000">
                <a:alpha val="22000"/>
              </a:srgbClr>
            </a:outerShdw>
          </a:effectLst>
        </p:spPr>
      </p:pic>
      <p:sp>
        <p:nvSpPr>
          <p:cNvPr id="1427" name="Google Shape;1427;p83"/>
          <p:cNvSpPr txBox="1"/>
          <p:nvPr/>
        </p:nvSpPr>
        <p:spPr>
          <a:xfrm>
            <a:off x="2941316" y="3020554"/>
            <a:ext cx="1742700" cy="2223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b="1" lang="en" sz="1700">
                <a:solidFill>
                  <a:srgbClr val="F9F9FC"/>
                </a:solidFill>
                <a:latin typeface="Funnel Display"/>
                <a:ea typeface="Funnel Display"/>
                <a:cs typeface="Funnel Display"/>
                <a:sym typeface="Funnel Display"/>
              </a:rPr>
              <a:t>Jhon Do </a:t>
            </a:r>
            <a:endParaRPr b="1" sz="1700">
              <a:latin typeface="Funnel Display"/>
              <a:ea typeface="Funnel Display"/>
              <a:cs typeface="Funnel Display"/>
              <a:sym typeface="Funnel Display"/>
            </a:endParaRPr>
          </a:p>
        </p:txBody>
      </p:sp>
      <p:sp>
        <p:nvSpPr>
          <p:cNvPr id="1428" name="Google Shape;1428;p83"/>
          <p:cNvSpPr/>
          <p:nvPr/>
        </p:nvSpPr>
        <p:spPr>
          <a:xfrm>
            <a:off x="4814599" y="1571684"/>
            <a:ext cx="2208900" cy="685200"/>
          </a:xfrm>
          <a:prstGeom prst="roundRect">
            <a:avLst>
              <a:gd fmla="val 50000" name="adj"/>
            </a:avLst>
          </a:prstGeom>
          <a:solidFill>
            <a:srgbClr val="121827"/>
          </a:solidFill>
          <a:ln cap="flat" cmpd="sng" w="9525">
            <a:solidFill>
              <a:srgbClr val="464C6D"/>
            </a:solidFill>
            <a:prstDash val="solid"/>
            <a:round/>
            <a:headEnd len="sm" w="sm" type="none"/>
            <a:tailEnd len="sm" w="sm" type="none"/>
          </a:ln>
        </p:spPr>
        <p:txBody>
          <a:bodyPr anchorCtr="0" anchor="ctr" bIns="143900" lIns="143900" spcFirstLastPara="1" rIns="143900" wrap="square" tIns="143900">
            <a:noAutofit/>
          </a:bodyPr>
          <a:lstStyle/>
          <a:p>
            <a:pPr indent="0" lvl="0" marL="0" rtl="0" algn="ctr">
              <a:spcBef>
                <a:spcPts val="0"/>
              </a:spcBef>
              <a:spcAft>
                <a:spcPts val="0"/>
              </a:spcAft>
              <a:buNone/>
            </a:pPr>
            <a:r>
              <a:t/>
            </a:r>
            <a:endParaRPr sz="2200">
              <a:latin typeface="Source Sans Pro"/>
              <a:ea typeface="Source Sans Pro"/>
              <a:cs typeface="Source Sans Pro"/>
              <a:sym typeface="Source Sans Pro"/>
            </a:endParaRPr>
          </a:p>
        </p:txBody>
      </p:sp>
      <p:sp>
        <p:nvSpPr>
          <p:cNvPr id="1429" name="Google Shape;1429;p83"/>
          <p:cNvSpPr txBox="1"/>
          <p:nvPr/>
        </p:nvSpPr>
        <p:spPr>
          <a:xfrm>
            <a:off x="5715601" y="1931612"/>
            <a:ext cx="1308000" cy="204900"/>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3600"/>
              <a:buFont typeface="Arial"/>
              <a:buNone/>
            </a:pPr>
            <a:r>
              <a:rPr lang="en" sz="1100">
                <a:solidFill>
                  <a:schemeClr val="accent1"/>
                </a:solidFill>
                <a:latin typeface="Instrument Sans"/>
                <a:ea typeface="Instrument Sans"/>
                <a:cs typeface="Instrument Sans"/>
                <a:sym typeface="Instrument Sans"/>
              </a:rPr>
              <a:t>Senior Engineer</a:t>
            </a:r>
            <a:endParaRPr sz="1100">
              <a:solidFill>
                <a:schemeClr val="accent1"/>
              </a:solidFill>
              <a:latin typeface="Instrument Sans"/>
              <a:ea typeface="Instrument Sans"/>
              <a:cs typeface="Instrument Sans"/>
              <a:sym typeface="Instrument Sans"/>
            </a:endParaRPr>
          </a:p>
        </p:txBody>
      </p:sp>
      <p:cxnSp>
        <p:nvCxnSpPr>
          <p:cNvPr id="1430" name="Google Shape;1430;p83"/>
          <p:cNvCxnSpPr/>
          <p:nvPr/>
        </p:nvCxnSpPr>
        <p:spPr>
          <a:xfrm flipH="1">
            <a:off x="5618772" y="1659795"/>
            <a:ext cx="6300" cy="543600"/>
          </a:xfrm>
          <a:prstGeom prst="straightConnector1">
            <a:avLst/>
          </a:prstGeom>
          <a:noFill/>
          <a:ln cap="flat" cmpd="sng" w="9525">
            <a:solidFill>
              <a:srgbClr val="464C6D"/>
            </a:solidFill>
            <a:prstDash val="solid"/>
            <a:round/>
            <a:headEnd len="med" w="med" type="none"/>
            <a:tailEnd len="med" w="med" type="none"/>
          </a:ln>
        </p:spPr>
      </p:cxnSp>
      <p:pic>
        <p:nvPicPr>
          <p:cNvPr id="1431" name="Google Shape;1431;p83"/>
          <p:cNvPicPr preferRelativeResize="0"/>
          <p:nvPr/>
        </p:nvPicPr>
        <p:blipFill rotWithShape="1">
          <a:blip r:embed="rId3">
            <a:alphaModFix/>
          </a:blip>
          <a:srcRect b="0" l="16675" r="16675" t="0"/>
          <a:stretch/>
        </p:blipFill>
        <p:spPr>
          <a:xfrm>
            <a:off x="4987410" y="1660244"/>
            <a:ext cx="508200" cy="508200"/>
          </a:xfrm>
          <a:prstGeom prst="ellipse">
            <a:avLst/>
          </a:prstGeom>
          <a:noFill/>
          <a:ln>
            <a:noFill/>
          </a:ln>
          <a:effectLst>
            <a:outerShdw blurRad="200025" rotWithShape="0" algn="bl" dir="5400000" dist="114300">
              <a:srgbClr val="000000">
                <a:alpha val="22000"/>
              </a:srgbClr>
            </a:outerShdw>
          </a:effectLst>
        </p:spPr>
      </p:pic>
      <p:sp>
        <p:nvSpPr>
          <p:cNvPr id="1432" name="Google Shape;1432;p83"/>
          <p:cNvSpPr txBox="1"/>
          <p:nvPr/>
        </p:nvSpPr>
        <p:spPr>
          <a:xfrm>
            <a:off x="5715598" y="1719491"/>
            <a:ext cx="1742700" cy="1833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b="1" lang="en">
                <a:solidFill>
                  <a:srgbClr val="F9F9FC"/>
                </a:solidFill>
                <a:latin typeface="Funnel Display"/>
                <a:ea typeface="Funnel Display"/>
                <a:cs typeface="Funnel Display"/>
                <a:sym typeface="Funnel Display"/>
              </a:rPr>
              <a:t>Jhon Do </a:t>
            </a:r>
            <a:endParaRPr b="1">
              <a:latin typeface="Funnel Display"/>
              <a:ea typeface="Funnel Display"/>
              <a:cs typeface="Funnel Display"/>
              <a:sym typeface="Funnel Display"/>
            </a:endParaRPr>
          </a:p>
        </p:txBody>
      </p:sp>
      <p:sp>
        <p:nvSpPr>
          <p:cNvPr id="1433" name="Google Shape;1433;p83"/>
          <p:cNvSpPr/>
          <p:nvPr/>
        </p:nvSpPr>
        <p:spPr>
          <a:xfrm>
            <a:off x="4814599" y="2454944"/>
            <a:ext cx="2208900" cy="685200"/>
          </a:xfrm>
          <a:prstGeom prst="roundRect">
            <a:avLst>
              <a:gd fmla="val 50000" name="adj"/>
            </a:avLst>
          </a:prstGeom>
          <a:solidFill>
            <a:srgbClr val="121827"/>
          </a:solidFill>
          <a:ln cap="flat" cmpd="sng" w="9525">
            <a:solidFill>
              <a:srgbClr val="464C6D"/>
            </a:solidFill>
            <a:prstDash val="solid"/>
            <a:round/>
            <a:headEnd len="sm" w="sm" type="none"/>
            <a:tailEnd len="sm" w="sm" type="none"/>
          </a:ln>
        </p:spPr>
        <p:txBody>
          <a:bodyPr anchorCtr="0" anchor="ctr" bIns="143900" lIns="143900" spcFirstLastPara="1" rIns="143900" wrap="square" tIns="143900">
            <a:noAutofit/>
          </a:bodyPr>
          <a:lstStyle/>
          <a:p>
            <a:pPr indent="0" lvl="0" marL="0" rtl="0" algn="ctr">
              <a:spcBef>
                <a:spcPts val="0"/>
              </a:spcBef>
              <a:spcAft>
                <a:spcPts val="0"/>
              </a:spcAft>
              <a:buNone/>
            </a:pPr>
            <a:r>
              <a:t/>
            </a:r>
            <a:endParaRPr sz="2200">
              <a:latin typeface="Source Sans Pro"/>
              <a:ea typeface="Source Sans Pro"/>
              <a:cs typeface="Source Sans Pro"/>
              <a:sym typeface="Source Sans Pro"/>
            </a:endParaRPr>
          </a:p>
        </p:txBody>
      </p:sp>
      <p:sp>
        <p:nvSpPr>
          <p:cNvPr id="1434" name="Google Shape;1434;p83"/>
          <p:cNvSpPr txBox="1"/>
          <p:nvPr/>
        </p:nvSpPr>
        <p:spPr>
          <a:xfrm>
            <a:off x="5715601" y="2814873"/>
            <a:ext cx="1308000" cy="204900"/>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3600"/>
              <a:buFont typeface="Arial"/>
              <a:buNone/>
            </a:pPr>
            <a:r>
              <a:rPr lang="en" sz="1100">
                <a:solidFill>
                  <a:schemeClr val="accent1"/>
                </a:solidFill>
                <a:latin typeface="Instrument Sans"/>
                <a:ea typeface="Instrument Sans"/>
                <a:cs typeface="Instrument Sans"/>
                <a:sym typeface="Instrument Sans"/>
              </a:rPr>
              <a:t>Senior Engineer</a:t>
            </a:r>
            <a:endParaRPr sz="1100">
              <a:solidFill>
                <a:schemeClr val="accent1"/>
              </a:solidFill>
              <a:latin typeface="Instrument Sans"/>
              <a:ea typeface="Instrument Sans"/>
              <a:cs typeface="Instrument Sans"/>
              <a:sym typeface="Instrument Sans"/>
            </a:endParaRPr>
          </a:p>
        </p:txBody>
      </p:sp>
      <p:cxnSp>
        <p:nvCxnSpPr>
          <p:cNvPr id="1435" name="Google Shape;1435;p83"/>
          <p:cNvCxnSpPr/>
          <p:nvPr/>
        </p:nvCxnSpPr>
        <p:spPr>
          <a:xfrm flipH="1">
            <a:off x="5618772" y="2543056"/>
            <a:ext cx="6300" cy="543600"/>
          </a:xfrm>
          <a:prstGeom prst="straightConnector1">
            <a:avLst/>
          </a:prstGeom>
          <a:noFill/>
          <a:ln cap="flat" cmpd="sng" w="9525">
            <a:solidFill>
              <a:srgbClr val="464C6D"/>
            </a:solidFill>
            <a:prstDash val="solid"/>
            <a:round/>
            <a:headEnd len="med" w="med" type="none"/>
            <a:tailEnd len="med" w="med" type="none"/>
          </a:ln>
        </p:spPr>
      </p:cxnSp>
      <p:pic>
        <p:nvPicPr>
          <p:cNvPr id="1436" name="Google Shape;1436;p83"/>
          <p:cNvPicPr preferRelativeResize="0"/>
          <p:nvPr/>
        </p:nvPicPr>
        <p:blipFill rotWithShape="1">
          <a:blip r:embed="rId3">
            <a:alphaModFix/>
          </a:blip>
          <a:srcRect b="0" l="16675" r="16675" t="0"/>
          <a:stretch/>
        </p:blipFill>
        <p:spPr>
          <a:xfrm>
            <a:off x="4987410" y="2543504"/>
            <a:ext cx="508200" cy="508200"/>
          </a:xfrm>
          <a:prstGeom prst="ellipse">
            <a:avLst/>
          </a:prstGeom>
          <a:noFill/>
          <a:ln>
            <a:noFill/>
          </a:ln>
          <a:effectLst>
            <a:outerShdw blurRad="200025" rotWithShape="0" algn="bl" dir="5400000" dist="114300">
              <a:srgbClr val="000000">
                <a:alpha val="22000"/>
              </a:srgbClr>
            </a:outerShdw>
          </a:effectLst>
        </p:spPr>
      </p:pic>
      <p:sp>
        <p:nvSpPr>
          <p:cNvPr id="1437" name="Google Shape;1437;p83"/>
          <p:cNvSpPr txBox="1"/>
          <p:nvPr/>
        </p:nvSpPr>
        <p:spPr>
          <a:xfrm>
            <a:off x="5715598" y="2602752"/>
            <a:ext cx="1742700" cy="1833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b="1" lang="en">
                <a:solidFill>
                  <a:srgbClr val="F9F9FC"/>
                </a:solidFill>
                <a:latin typeface="Funnel Display"/>
                <a:ea typeface="Funnel Display"/>
                <a:cs typeface="Funnel Display"/>
                <a:sym typeface="Funnel Display"/>
              </a:rPr>
              <a:t>Jhon Do </a:t>
            </a:r>
            <a:endParaRPr b="1">
              <a:latin typeface="Funnel Display"/>
              <a:ea typeface="Funnel Display"/>
              <a:cs typeface="Funnel Display"/>
              <a:sym typeface="Funnel Display"/>
            </a:endParaRPr>
          </a:p>
        </p:txBody>
      </p:sp>
      <p:sp>
        <p:nvSpPr>
          <p:cNvPr id="1438" name="Google Shape;1438;p83"/>
          <p:cNvSpPr/>
          <p:nvPr/>
        </p:nvSpPr>
        <p:spPr>
          <a:xfrm>
            <a:off x="4814599" y="3391740"/>
            <a:ext cx="2208900" cy="685200"/>
          </a:xfrm>
          <a:prstGeom prst="roundRect">
            <a:avLst>
              <a:gd fmla="val 50000" name="adj"/>
            </a:avLst>
          </a:prstGeom>
          <a:solidFill>
            <a:srgbClr val="121827"/>
          </a:solidFill>
          <a:ln cap="flat" cmpd="sng" w="9525">
            <a:solidFill>
              <a:srgbClr val="464C6D"/>
            </a:solidFill>
            <a:prstDash val="solid"/>
            <a:round/>
            <a:headEnd len="sm" w="sm" type="none"/>
            <a:tailEnd len="sm" w="sm" type="none"/>
          </a:ln>
        </p:spPr>
        <p:txBody>
          <a:bodyPr anchorCtr="0" anchor="ctr" bIns="143900" lIns="143900" spcFirstLastPara="1" rIns="143900" wrap="square" tIns="143900">
            <a:noAutofit/>
          </a:bodyPr>
          <a:lstStyle/>
          <a:p>
            <a:pPr indent="0" lvl="0" marL="0" rtl="0" algn="ctr">
              <a:spcBef>
                <a:spcPts val="0"/>
              </a:spcBef>
              <a:spcAft>
                <a:spcPts val="0"/>
              </a:spcAft>
              <a:buNone/>
            </a:pPr>
            <a:r>
              <a:t/>
            </a:r>
            <a:endParaRPr sz="2200">
              <a:latin typeface="Source Sans Pro"/>
              <a:ea typeface="Source Sans Pro"/>
              <a:cs typeface="Source Sans Pro"/>
              <a:sym typeface="Source Sans Pro"/>
            </a:endParaRPr>
          </a:p>
        </p:txBody>
      </p:sp>
      <p:sp>
        <p:nvSpPr>
          <p:cNvPr id="1439" name="Google Shape;1439;p83"/>
          <p:cNvSpPr txBox="1"/>
          <p:nvPr/>
        </p:nvSpPr>
        <p:spPr>
          <a:xfrm>
            <a:off x="5715601" y="3751669"/>
            <a:ext cx="1308000" cy="204900"/>
          </a:xfrm>
          <a:prstGeom prst="rect">
            <a:avLst/>
          </a:prstGeom>
          <a:noFill/>
          <a:ln>
            <a:noFill/>
          </a:ln>
        </p:spPr>
        <p:txBody>
          <a:bodyPr anchorCtr="0" anchor="ctr" bIns="0" lIns="0" spcFirstLastPara="1" rIns="0" wrap="square" tIns="0">
            <a:noAutofit/>
          </a:bodyPr>
          <a:lstStyle/>
          <a:p>
            <a:pPr indent="0" lvl="0" marL="0" marR="0" rtl="0" algn="l">
              <a:lnSpc>
                <a:spcPct val="85000"/>
              </a:lnSpc>
              <a:spcBef>
                <a:spcPts val="0"/>
              </a:spcBef>
              <a:spcAft>
                <a:spcPts val="0"/>
              </a:spcAft>
              <a:buClr>
                <a:srgbClr val="000000"/>
              </a:buClr>
              <a:buSzPts val="3600"/>
              <a:buFont typeface="Arial"/>
              <a:buNone/>
            </a:pPr>
            <a:r>
              <a:rPr lang="en" sz="1100">
                <a:solidFill>
                  <a:schemeClr val="accent1"/>
                </a:solidFill>
                <a:latin typeface="Instrument Sans"/>
                <a:ea typeface="Instrument Sans"/>
                <a:cs typeface="Instrument Sans"/>
                <a:sym typeface="Instrument Sans"/>
              </a:rPr>
              <a:t>Senior Engineer</a:t>
            </a:r>
            <a:endParaRPr sz="1100">
              <a:solidFill>
                <a:schemeClr val="accent1"/>
              </a:solidFill>
              <a:latin typeface="Instrument Sans"/>
              <a:ea typeface="Instrument Sans"/>
              <a:cs typeface="Instrument Sans"/>
              <a:sym typeface="Instrument Sans"/>
            </a:endParaRPr>
          </a:p>
        </p:txBody>
      </p:sp>
      <p:cxnSp>
        <p:nvCxnSpPr>
          <p:cNvPr id="1440" name="Google Shape;1440;p83"/>
          <p:cNvCxnSpPr/>
          <p:nvPr/>
        </p:nvCxnSpPr>
        <p:spPr>
          <a:xfrm flipH="1">
            <a:off x="5618772" y="3479852"/>
            <a:ext cx="6300" cy="543600"/>
          </a:xfrm>
          <a:prstGeom prst="straightConnector1">
            <a:avLst/>
          </a:prstGeom>
          <a:noFill/>
          <a:ln cap="flat" cmpd="sng" w="9525">
            <a:solidFill>
              <a:srgbClr val="464C6D"/>
            </a:solidFill>
            <a:prstDash val="solid"/>
            <a:round/>
            <a:headEnd len="med" w="med" type="none"/>
            <a:tailEnd len="med" w="med" type="none"/>
          </a:ln>
        </p:spPr>
      </p:cxnSp>
      <p:pic>
        <p:nvPicPr>
          <p:cNvPr id="1441" name="Google Shape;1441;p83"/>
          <p:cNvPicPr preferRelativeResize="0"/>
          <p:nvPr/>
        </p:nvPicPr>
        <p:blipFill rotWithShape="1">
          <a:blip r:embed="rId3">
            <a:alphaModFix/>
          </a:blip>
          <a:srcRect b="0" l="16675" r="16675" t="0"/>
          <a:stretch/>
        </p:blipFill>
        <p:spPr>
          <a:xfrm>
            <a:off x="4987410" y="3480301"/>
            <a:ext cx="508200" cy="508200"/>
          </a:xfrm>
          <a:prstGeom prst="ellipse">
            <a:avLst/>
          </a:prstGeom>
          <a:noFill/>
          <a:ln>
            <a:noFill/>
          </a:ln>
          <a:effectLst>
            <a:outerShdw blurRad="200025" rotWithShape="0" algn="bl" dir="5400000" dist="114300">
              <a:srgbClr val="000000">
                <a:alpha val="22000"/>
              </a:srgbClr>
            </a:outerShdw>
          </a:effectLst>
        </p:spPr>
      </p:pic>
      <p:sp>
        <p:nvSpPr>
          <p:cNvPr id="1442" name="Google Shape;1442;p83"/>
          <p:cNvSpPr txBox="1"/>
          <p:nvPr/>
        </p:nvSpPr>
        <p:spPr>
          <a:xfrm>
            <a:off x="5715598" y="3539548"/>
            <a:ext cx="1742700" cy="183300"/>
          </a:xfrm>
          <a:prstGeom prst="rect">
            <a:avLst/>
          </a:prstGeom>
          <a:noFill/>
          <a:ln>
            <a:noFill/>
          </a:ln>
        </p:spPr>
        <p:txBody>
          <a:bodyPr anchorCtr="0" anchor="t" bIns="0" lIns="0" spcFirstLastPara="1" rIns="0" wrap="square" tIns="0">
            <a:spAutoFit/>
          </a:bodyPr>
          <a:lstStyle/>
          <a:p>
            <a:pPr indent="0" lvl="0" marL="0" rtl="0" algn="l">
              <a:lnSpc>
                <a:spcPct val="85000"/>
              </a:lnSpc>
              <a:spcBef>
                <a:spcPts val="0"/>
              </a:spcBef>
              <a:spcAft>
                <a:spcPts val="0"/>
              </a:spcAft>
              <a:buNone/>
            </a:pPr>
            <a:r>
              <a:rPr b="1" lang="en">
                <a:solidFill>
                  <a:srgbClr val="F9F9FC"/>
                </a:solidFill>
                <a:latin typeface="Funnel Display"/>
                <a:ea typeface="Funnel Display"/>
                <a:cs typeface="Funnel Display"/>
                <a:sym typeface="Funnel Display"/>
              </a:rPr>
              <a:t>Jhon Do </a:t>
            </a:r>
            <a:endParaRPr b="1">
              <a:latin typeface="Funnel Display"/>
              <a:ea typeface="Funnel Display"/>
              <a:cs typeface="Funnel Display"/>
              <a:sym typeface="Funnel Display"/>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sp>
        <p:nvSpPr>
          <p:cNvPr id="1447" name="Google Shape;1447;p84"/>
          <p:cNvSpPr txBox="1"/>
          <p:nvPr>
            <p:ph type="title"/>
          </p:nvPr>
        </p:nvSpPr>
        <p:spPr>
          <a:xfrm>
            <a:off x="304775" y="499875"/>
            <a:ext cx="85347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a:latin typeface="Funnel Display Light"/>
                <a:ea typeface="Funnel Display Light"/>
                <a:cs typeface="Funnel Display Light"/>
                <a:sym typeface="Funnel Display Light"/>
              </a:rPr>
              <a:t>End-to-end secrets detection and remediation </a:t>
            </a:r>
            <a:r>
              <a:rPr lang="en"/>
              <a:t>is the only way  </a:t>
            </a:r>
            <a:endParaRPr/>
          </a:p>
        </p:txBody>
      </p:sp>
      <p:sp>
        <p:nvSpPr>
          <p:cNvPr id="1448" name="Google Shape;1448;p84"/>
          <p:cNvSpPr txBox="1"/>
          <p:nvPr/>
        </p:nvSpPr>
        <p:spPr>
          <a:xfrm>
            <a:off x="937575" y="1568756"/>
            <a:ext cx="2254800" cy="1293000"/>
          </a:xfrm>
          <a:prstGeom prst="rect">
            <a:avLst/>
          </a:prstGeom>
          <a:solidFill>
            <a:schemeClr val="accent2"/>
          </a:solidFill>
          <a:ln cap="flat" cmpd="sng" w="9525">
            <a:solidFill>
              <a:schemeClr val="dk2"/>
            </a:solidFill>
            <a:prstDash val="solid"/>
            <a:round/>
            <a:headEnd len="sm" w="sm" type="none"/>
            <a:tailEnd len="sm" w="sm" type="none"/>
          </a:ln>
          <a:effectLst>
            <a:outerShdw blurRad="157163" rotWithShape="0" algn="bl" dir="8580000" dist="95250">
              <a:srgbClr val="000000">
                <a:alpha val="10000"/>
              </a:srgbClr>
            </a:outerShdw>
          </a:effectLst>
        </p:spPr>
        <p:txBody>
          <a:bodyPr anchorCtr="0" anchor="t" bIns="137150" lIns="137150" spcFirstLastPara="1" rIns="137150" wrap="square" tIns="411475">
            <a:spAutoFit/>
          </a:bodyPr>
          <a:lstStyle/>
          <a:p>
            <a:pPr indent="0" lvl="0" marL="0" rtl="0" algn="ctr">
              <a:lnSpc>
                <a:spcPct val="150000"/>
              </a:lnSpc>
              <a:spcBef>
                <a:spcPts val="0"/>
              </a:spcBef>
              <a:spcAft>
                <a:spcPts val="0"/>
              </a:spcAft>
              <a:buClr>
                <a:srgbClr val="000000"/>
              </a:buClr>
              <a:buSzPts val="1100"/>
              <a:buFont typeface="Arial"/>
              <a:buNone/>
            </a:pPr>
            <a:r>
              <a:rPr b="1" lang="en" sz="1200">
                <a:solidFill>
                  <a:schemeClr val="lt2"/>
                </a:solidFill>
                <a:latin typeface="Instrument Sans"/>
                <a:ea typeface="Instrument Sans"/>
                <a:cs typeface="Instrument Sans"/>
                <a:sym typeface="Instrument Sans"/>
              </a:rPr>
              <a:t>Monitoring</a:t>
            </a:r>
            <a:endParaRPr b="1" sz="1900">
              <a:solidFill>
                <a:schemeClr val="lt2"/>
              </a:solidFill>
              <a:latin typeface="Instrument Sans"/>
              <a:ea typeface="Instrument Sans"/>
              <a:cs typeface="Instrument Sans"/>
              <a:sym typeface="Instrument Sans"/>
            </a:endParaRPr>
          </a:p>
          <a:p>
            <a:pPr indent="0" lvl="0" marL="0" rtl="0" algn="ctr">
              <a:spcBef>
                <a:spcPts val="0"/>
              </a:spcBef>
              <a:spcAft>
                <a:spcPts val="0"/>
              </a:spcAft>
              <a:buNone/>
            </a:pPr>
            <a:r>
              <a:rPr lang="en" sz="1000">
                <a:solidFill>
                  <a:schemeClr val="lt2"/>
                </a:solidFill>
                <a:latin typeface="Instrument Sans"/>
                <a:ea typeface="Instrument Sans"/>
                <a:cs typeface="Instrument Sans"/>
                <a:sym typeface="Instrument Sans"/>
              </a:rPr>
              <a:t>Continuously monitor DevOps tools (Git, CI/CD, Jira, Slack, and more).</a:t>
            </a:r>
            <a:endParaRPr sz="1000">
              <a:solidFill>
                <a:schemeClr val="lt2"/>
              </a:solidFill>
              <a:latin typeface="Instrument Sans"/>
              <a:ea typeface="Instrument Sans"/>
              <a:cs typeface="Instrument Sans"/>
              <a:sym typeface="Instrument Sans"/>
            </a:endParaRPr>
          </a:p>
        </p:txBody>
      </p:sp>
      <p:sp>
        <p:nvSpPr>
          <p:cNvPr id="1449" name="Google Shape;1449;p84"/>
          <p:cNvSpPr txBox="1"/>
          <p:nvPr/>
        </p:nvSpPr>
        <p:spPr>
          <a:xfrm>
            <a:off x="3444600" y="1568768"/>
            <a:ext cx="2254800" cy="1293000"/>
          </a:xfrm>
          <a:prstGeom prst="rect">
            <a:avLst/>
          </a:prstGeom>
          <a:solidFill>
            <a:schemeClr val="accent2"/>
          </a:solidFill>
          <a:ln cap="flat" cmpd="sng" w="9525">
            <a:solidFill>
              <a:schemeClr val="dk2"/>
            </a:solidFill>
            <a:prstDash val="solid"/>
            <a:round/>
            <a:headEnd len="sm" w="sm" type="none"/>
            <a:tailEnd len="sm" w="sm" type="none"/>
          </a:ln>
          <a:effectLst>
            <a:outerShdw blurRad="157163" rotWithShape="0" algn="bl" dir="8580000" dist="95250">
              <a:srgbClr val="000000">
                <a:alpha val="10000"/>
              </a:srgbClr>
            </a:outerShdw>
          </a:effectLst>
        </p:spPr>
        <p:txBody>
          <a:bodyPr anchorCtr="0" anchor="t" bIns="137150" lIns="137150" spcFirstLastPara="1" rIns="137150" wrap="square" tIns="411475">
            <a:spAutoFit/>
          </a:bodyPr>
          <a:lstStyle/>
          <a:p>
            <a:pPr indent="0" lvl="0" marL="0" rtl="0" algn="ctr">
              <a:lnSpc>
                <a:spcPct val="150000"/>
              </a:lnSpc>
              <a:spcBef>
                <a:spcPts val="0"/>
              </a:spcBef>
              <a:spcAft>
                <a:spcPts val="0"/>
              </a:spcAft>
              <a:buClr>
                <a:srgbClr val="000000"/>
              </a:buClr>
              <a:buSzPts val="1100"/>
              <a:buFont typeface="Arial"/>
              <a:buNone/>
            </a:pPr>
            <a:r>
              <a:rPr b="1" lang="en" sz="1200">
                <a:solidFill>
                  <a:schemeClr val="lt2"/>
                </a:solidFill>
                <a:latin typeface="Instrument Sans"/>
                <a:ea typeface="Instrument Sans"/>
                <a:cs typeface="Instrument Sans"/>
                <a:sym typeface="Instrument Sans"/>
              </a:rPr>
              <a:t>Detection</a:t>
            </a:r>
            <a:endParaRPr b="1" sz="1200">
              <a:solidFill>
                <a:schemeClr val="lt2"/>
              </a:solidFill>
              <a:latin typeface="Instrument Sans"/>
              <a:ea typeface="Instrument Sans"/>
              <a:cs typeface="Instrument Sans"/>
              <a:sym typeface="Instrument Sans"/>
            </a:endParaRPr>
          </a:p>
          <a:p>
            <a:pPr indent="0" lvl="0" marL="0" rtl="0" algn="ctr">
              <a:spcBef>
                <a:spcPts val="0"/>
              </a:spcBef>
              <a:spcAft>
                <a:spcPts val="0"/>
              </a:spcAft>
              <a:buNone/>
            </a:pPr>
            <a:r>
              <a:rPr lang="en" sz="1000">
                <a:solidFill>
                  <a:schemeClr val="lt2"/>
                </a:solidFill>
                <a:latin typeface="Instrument Sans"/>
                <a:ea typeface="Instrument Sans"/>
                <a:cs typeface="Instrument Sans"/>
                <a:sym typeface="Instrument Sans"/>
              </a:rPr>
              <a:t>Find 350+ types of secrets: API keys, tokens, passwords, certificates…</a:t>
            </a:r>
            <a:endParaRPr sz="1000">
              <a:solidFill>
                <a:schemeClr val="lt2"/>
              </a:solidFill>
              <a:latin typeface="Instrument Sans"/>
              <a:ea typeface="Instrument Sans"/>
              <a:cs typeface="Instrument Sans"/>
              <a:sym typeface="Instrument Sans"/>
            </a:endParaRPr>
          </a:p>
        </p:txBody>
      </p:sp>
      <p:sp>
        <p:nvSpPr>
          <p:cNvPr id="1450" name="Google Shape;1450;p84"/>
          <p:cNvSpPr txBox="1"/>
          <p:nvPr/>
        </p:nvSpPr>
        <p:spPr>
          <a:xfrm>
            <a:off x="5951625" y="1568768"/>
            <a:ext cx="2254800" cy="1139100"/>
          </a:xfrm>
          <a:prstGeom prst="rect">
            <a:avLst/>
          </a:prstGeom>
          <a:solidFill>
            <a:schemeClr val="accent2"/>
          </a:solidFill>
          <a:ln cap="flat" cmpd="sng" w="9525">
            <a:solidFill>
              <a:schemeClr val="dk2"/>
            </a:solidFill>
            <a:prstDash val="solid"/>
            <a:round/>
            <a:headEnd len="sm" w="sm" type="none"/>
            <a:tailEnd len="sm" w="sm" type="none"/>
          </a:ln>
          <a:effectLst>
            <a:outerShdw blurRad="157163" rotWithShape="0" algn="bl" dir="8580000" dist="95250">
              <a:srgbClr val="000000">
                <a:alpha val="10000"/>
              </a:srgbClr>
            </a:outerShdw>
          </a:effectLst>
        </p:spPr>
        <p:txBody>
          <a:bodyPr anchorCtr="0" anchor="t" bIns="137150" lIns="137150" spcFirstLastPara="1" rIns="137150" wrap="square" tIns="411475">
            <a:spAutoFit/>
          </a:bodyPr>
          <a:lstStyle/>
          <a:p>
            <a:pPr indent="0" lvl="0" marL="0" rtl="0" algn="ctr">
              <a:lnSpc>
                <a:spcPct val="150000"/>
              </a:lnSpc>
              <a:spcBef>
                <a:spcPts val="0"/>
              </a:spcBef>
              <a:spcAft>
                <a:spcPts val="0"/>
              </a:spcAft>
              <a:buClr>
                <a:srgbClr val="000000"/>
              </a:buClr>
              <a:buSzPts val="1100"/>
              <a:buFont typeface="Arial"/>
              <a:buNone/>
            </a:pPr>
            <a:r>
              <a:rPr b="1" lang="en" sz="1200">
                <a:solidFill>
                  <a:schemeClr val="lt2"/>
                </a:solidFill>
                <a:latin typeface="Instrument Sans"/>
                <a:ea typeface="Instrument Sans"/>
                <a:cs typeface="Instrument Sans"/>
                <a:sym typeface="Instrument Sans"/>
              </a:rPr>
              <a:t>Alerting</a:t>
            </a:r>
            <a:endParaRPr b="1" sz="1900">
              <a:solidFill>
                <a:schemeClr val="lt2"/>
              </a:solidFill>
              <a:latin typeface="Instrument Sans"/>
              <a:ea typeface="Instrument Sans"/>
              <a:cs typeface="Instrument Sans"/>
              <a:sym typeface="Instrument Sans"/>
            </a:endParaRPr>
          </a:p>
          <a:p>
            <a:pPr indent="0" lvl="0" marL="0" rtl="0" algn="ctr">
              <a:spcBef>
                <a:spcPts val="0"/>
              </a:spcBef>
              <a:spcAft>
                <a:spcPts val="0"/>
              </a:spcAft>
              <a:buNone/>
            </a:pPr>
            <a:r>
              <a:rPr lang="en" sz="1000">
                <a:solidFill>
                  <a:schemeClr val="lt2"/>
                </a:solidFill>
                <a:latin typeface="Instrument Sans"/>
                <a:ea typeface="Instrument Sans"/>
                <a:cs typeface="Instrument Sans"/>
                <a:sym typeface="Instrument Sans"/>
              </a:rPr>
              <a:t>Get your alerts delivered where </a:t>
            </a:r>
            <a:br>
              <a:rPr lang="en" sz="1000">
                <a:solidFill>
                  <a:schemeClr val="lt2"/>
                </a:solidFill>
                <a:latin typeface="Instrument Sans"/>
                <a:ea typeface="Instrument Sans"/>
                <a:cs typeface="Instrument Sans"/>
                <a:sym typeface="Instrument Sans"/>
              </a:rPr>
            </a:br>
            <a:r>
              <a:rPr lang="en" sz="1000">
                <a:solidFill>
                  <a:schemeClr val="lt2"/>
                </a:solidFill>
                <a:latin typeface="Instrument Sans"/>
                <a:ea typeface="Instrument Sans"/>
                <a:cs typeface="Instrument Sans"/>
                <a:sym typeface="Instrument Sans"/>
              </a:rPr>
              <a:t>AppSec and Dev teams operate.</a:t>
            </a:r>
            <a:endParaRPr sz="1000">
              <a:solidFill>
                <a:schemeClr val="lt2"/>
              </a:solidFill>
              <a:latin typeface="Instrument Sans"/>
              <a:ea typeface="Instrument Sans"/>
              <a:cs typeface="Instrument Sans"/>
              <a:sym typeface="Instrument Sans"/>
            </a:endParaRPr>
          </a:p>
        </p:txBody>
      </p:sp>
      <p:sp>
        <p:nvSpPr>
          <p:cNvPr id="1451" name="Google Shape;1451;p84"/>
          <p:cNvSpPr/>
          <p:nvPr/>
        </p:nvSpPr>
        <p:spPr>
          <a:xfrm>
            <a:off x="1790175" y="1355668"/>
            <a:ext cx="549600" cy="549600"/>
          </a:xfrm>
          <a:prstGeom prst="roundRect">
            <a:avLst>
              <a:gd fmla="val 16667" name="adj"/>
            </a:avLst>
          </a:prstGeom>
          <a:solidFill>
            <a:schemeClr val="accent2"/>
          </a:solidFill>
          <a:ln cap="flat" cmpd="sng" w="9525">
            <a:solidFill>
              <a:srgbClr val="F171A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sz="1200">
              <a:latin typeface="Source Sans Pro"/>
              <a:ea typeface="Source Sans Pro"/>
              <a:cs typeface="Source Sans Pro"/>
              <a:sym typeface="Source Sans Pro"/>
            </a:endParaRPr>
          </a:p>
        </p:txBody>
      </p:sp>
      <p:sp>
        <p:nvSpPr>
          <p:cNvPr id="1452" name="Google Shape;1452;p84"/>
          <p:cNvSpPr/>
          <p:nvPr/>
        </p:nvSpPr>
        <p:spPr>
          <a:xfrm>
            <a:off x="4297200" y="1355668"/>
            <a:ext cx="549600" cy="549600"/>
          </a:xfrm>
          <a:prstGeom prst="roundRect">
            <a:avLst>
              <a:gd fmla="val 16667" name="adj"/>
            </a:avLst>
          </a:prstGeom>
          <a:solidFill>
            <a:schemeClr val="accent2"/>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sz="1200">
              <a:latin typeface="Source Sans Pro"/>
              <a:ea typeface="Source Sans Pro"/>
              <a:cs typeface="Source Sans Pro"/>
              <a:sym typeface="Source Sans Pro"/>
            </a:endParaRPr>
          </a:p>
        </p:txBody>
      </p:sp>
      <p:pic>
        <p:nvPicPr>
          <p:cNvPr id="1453" name="Google Shape;1453;p84"/>
          <p:cNvPicPr preferRelativeResize="0"/>
          <p:nvPr/>
        </p:nvPicPr>
        <p:blipFill rotWithShape="1">
          <a:blip r:embed="rId3">
            <a:alphaModFix/>
          </a:blip>
          <a:srcRect b="0" l="514" r="514" t="0"/>
          <a:stretch/>
        </p:blipFill>
        <p:spPr>
          <a:xfrm>
            <a:off x="4421873" y="1480346"/>
            <a:ext cx="300250" cy="300250"/>
          </a:xfrm>
          <a:prstGeom prst="rect">
            <a:avLst/>
          </a:prstGeom>
          <a:noFill/>
          <a:ln>
            <a:noFill/>
          </a:ln>
        </p:spPr>
      </p:pic>
      <p:sp>
        <p:nvSpPr>
          <p:cNvPr id="1454" name="Google Shape;1454;p84"/>
          <p:cNvSpPr/>
          <p:nvPr/>
        </p:nvSpPr>
        <p:spPr>
          <a:xfrm>
            <a:off x="6804225" y="1355668"/>
            <a:ext cx="549600" cy="549600"/>
          </a:xfrm>
          <a:prstGeom prst="roundRect">
            <a:avLst>
              <a:gd fmla="val 16667" name="adj"/>
            </a:avLst>
          </a:prstGeom>
          <a:solidFill>
            <a:schemeClr val="accen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sz="1200">
              <a:latin typeface="Source Sans Pro"/>
              <a:ea typeface="Source Sans Pro"/>
              <a:cs typeface="Source Sans Pro"/>
              <a:sym typeface="Source Sans Pro"/>
            </a:endParaRPr>
          </a:p>
        </p:txBody>
      </p:sp>
      <p:pic>
        <p:nvPicPr>
          <p:cNvPr id="1455" name="Google Shape;1455;p84"/>
          <p:cNvPicPr preferRelativeResize="0"/>
          <p:nvPr/>
        </p:nvPicPr>
        <p:blipFill rotWithShape="1">
          <a:blip r:embed="rId4">
            <a:alphaModFix/>
          </a:blip>
          <a:srcRect b="0" l="922" r="922" t="0"/>
          <a:stretch/>
        </p:blipFill>
        <p:spPr>
          <a:xfrm>
            <a:off x="6928888" y="1479092"/>
            <a:ext cx="300250" cy="302740"/>
          </a:xfrm>
          <a:prstGeom prst="rect">
            <a:avLst/>
          </a:prstGeom>
          <a:noFill/>
          <a:ln>
            <a:noFill/>
          </a:ln>
        </p:spPr>
      </p:pic>
      <p:sp>
        <p:nvSpPr>
          <p:cNvPr id="1456" name="Google Shape;1456;p84"/>
          <p:cNvSpPr txBox="1"/>
          <p:nvPr/>
        </p:nvSpPr>
        <p:spPr>
          <a:xfrm>
            <a:off x="937563" y="3212456"/>
            <a:ext cx="2254800" cy="1139100"/>
          </a:xfrm>
          <a:prstGeom prst="rect">
            <a:avLst/>
          </a:prstGeom>
          <a:solidFill>
            <a:schemeClr val="accent2"/>
          </a:solidFill>
          <a:ln cap="flat" cmpd="sng" w="9525">
            <a:solidFill>
              <a:schemeClr val="dk2"/>
            </a:solidFill>
            <a:prstDash val="solid"/>
            <a:round/>
            <a:headEnd len="sm" w="sm" type="none"/>
            <a:tailEnd len="sm" w="sm" type="none"/>
          </a:ln>
          <a:effectLst>
            <a:outerShdw blurRad="157163" rotWithShape="0" algn="bl" dir="8580000" dist="95250">
              <a:srgbClr val="000000">
                <a:alpha val="10000"/>
              </a:srgbClr>
            </a:outerShdw>
          </a:effectLst>
        </p:spPr>
        <p:txBody>
          <a:bodyPr anchorCtr="0" anchor="t" bIns="137150" lIns="137150" spcFirstLastPara="1" rIns="137150" wrap="square" tIns="411475">
            <a:spAutoFit/>
          </a:bodyPr>
          <a:lstStyle/>
          <a:p>
            <a:pPr indent="0" lvl="0" marL="0" rtl="0" algn="ctr">
              <a:lnSpc>
                <a:spcPct val="150000"/>
              </a:lnSpc>
              <a:spcBef>
                <a:spcPts val="0"/>
              </a:spcBef>
              <a:spcAft>
                <a:spcPts val="0"/>
              </a:spcAft>
              <a:buClr>
                <a:srgbClr val="000000"/>
              </a:buClr>
              <a:buSzPts val="1100"/>
              <a:buFont typeface="Arial"/>
              <a:buNone/>
            </a:pPr>
            <a:r>
              <a:rPr b="1" lang="en" sz="1200">
                <a:solidFill>
                  <a:schemeClr val="lt2"/>
                </a:solidFill>
                <a:latin typeface="Instrument Sans"/>
                <a:ea typeface="Instrument Sans"/>
                <a:cs typeface="Instrument Sans"/>
                <a:sym typeface="Instrument Sans"/>
              </a:rPr>
              <a:t>Remediation</a:t>
            </a:r>
            <a:endParaRPr b="1" sz="1900">
              <a:solidFill>
                <a:schemeClr val="lt2"/>
              </a:solidFill>
              <a:latin typeface="Instrument Sans"/>
              <a:ea typeface="Instrument Sans"/>
              <a:cs typeface="Instrument Sans"/>
              <a:sym typeface="Instrument Sans"/>
            </a:endParaRPr>
          </a:p>
          <a:p>
            <a:pPr indent="0" lvl="0" marL="0" rtl="0" algn="ctr">
              <a:spcBef>
                <a:spcPts val="0"/>
              </a:spcBef>
              <a:spcAft>
                <a:spcPts val="0"/>
              </a:spcAft>
              <a:buNone/>
            </a:pPr>
            <a:r>
              <a:rPr lang="en" sz="1000">
                <a:solidFill>
                  <a:schemeClr val="lt2"/>
                </a:solidFill>
                <a:latin typeface="Instrument Sans"/>
                <a:ea typeface="Instrument Sans"/>
                <a:cs typeface="Instrument Sans"/>
                <a:sym typeface="Instrument Sans"/>
              </a:rPr>
              <a:t>Prioritize, investigate and scale incident remediation with devs.</a:t>
            </a:r>
            <a:endParaRPr sz="1000">
              <a:solidFill>
                <a:schemeClr val="lt2"/>
              </a:solidFill>
              <a:latin typeface="Instrument Sans"/>
              <a:ea typeface="Instrument Sans"/>
              <a:cs typeface="Instrument Sans"/>
              <a:sym typeface="Instrument Sans"/>
            </a:endParaRPr>
          </a:p>
        </p:txBody>
      </p:sp>
      <p:sp>
        <p:nvSpPr>
          <p:cNvPr id="1457" name="Google Shape;1457;p84"/>
          <p:cNvSpPr/>
          <p:nvPr/>
        </p:nvSpPr>
        <p:spPr>
          <a:xfrm>
            <a:off x="1790163" y="2999368"/>
            <a:ext cx="549600" cy="549600"/>
          </a:xfrm>
          <a:prstGeom prst="roundRect">
            <a:avLst>
              <a:gd fmla="val 16667" name="adj"/>
            </a:avLst>
          </a:prstGeom>
          <a:solidFill>
            <a:schemeClr val="accent2"/>
          </a:solidFill>
          <a:ln cap="flat" cmpd="sng" w="9525">
            <a:solidFill>
              <a:srgbClr val="6B97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sz="1200">
              <a:latin typeface="Source Sans Pro"/>
              <a:ea typeface="Source Sans Pro"/>
              <a:cs typeface="Source Sans Pro"/>
              <a:sym typeface="Source Sans Pro"/>
            </a:endParaRPr>
          </a:p>
        </p:txBody>
      </p:sp>
      <p:sp>
        <p:nvSpPr>
          <p:cNvPr id="1458" name="Google Shape;1458;p84"/>
          <p:cNvSpPr txBox="1"/>
          <p:nvPr/>
        </p:nvSpPr>
        <p:spPr>
          <a:xfrm>
            <a:off x="3444588" y="3212456"/>
            <a:ext cx="2254800" cy="1293000"/>
          </a:xfrm>
          <a:prstGeom prst="rect">
            <a:avLst/>
          </a:prstGeom>
          <a:solidFill>
            <a:schemeClr val="accent2"/>
          </a:solidFill>
          <a:ln cap="flat" cmpd="sng" w="9525">
            <a:solidFill>
              <a:schemeClr val="dk2"/>
            </a:solidFill>
            <a:prstDash val="solid"/>
            <a:round/>
            <a:headEnd len="sm" w="sm" type="none"/>
            <a:tailEnd len="sm" w="sm" type="none"/>
          </a:ln>
          <a:effectLst>
            <a:outerShdw blurRad="157163" rotWithShape="0" algn="bl" dir="8580000" dist="95250">
              <a:srgbClr val="000000">
                <a:alpha val="10000"/>
              </a:srgbClr>
            </a:outerShdw>
          </a:effectLst>
        </p:spPr>
        <p:txBody>
          <a:bodyPr anchorCtr="0" anchor="t" bIns="137150" lIns="137150" spcFirstLastPara="1" rIns="137150" wrap="square" tIns="411475">
            <a:spAutoFit/>
          </a:bodyPr>
          <a:lstStyle/>
          <a:p>
            <a:pPr indent="0" lvl="0" marL="0" rtl="0" algn="ctr">
              <a:lnSpc>
                <a:spcPct val="150000"/>
              </a:lnSpc>
              <a:spcBef>
                <a:spcPts val="0"/>
              </a:spcBef>
              <a:spcAft>
                <a:spcPts val="0"/>
              </a:spcAft>
              <a:buClr>
                <a:srgbClr val="000000"/>
              </a:buClr>
              <a:buSzPts val="1100"/>
              <a:buFont typeface="Arial"/>
              <a:buNone/>
            </a:pPr>
            <a:r>
              <a:rPr b="1" lang="en" sz="1200">
                <a:solidFill>
                  <a:schemeClr val="lt2"/>
                </a:solidFill>
                <a:latin typeface="Instrument Sans"/>
                <a:ea typeface="Instrument Sans"/>
                <a:cs typeface="Instrument Sans"/>
                <a:sym typeface="Instrument Sans"/>
              </a:rPr>
              <a:t>Analytics</a:t>
            </a:r>
            <a:endParaRPr b="1" sz="1900">
              <a:solidFill>
                <a:schemeClr val="lt2"/>
              </a:solidFill>
              <a:latin typeface="Instrument Sans"/>
              <a:ea typeface="Instrument Sans"/>
              <a:cs typeface="Instrument Sans"/>
              <a:sym typeface="Instrument Sans"/>
            </a:endParaRPr>
          </a:p>
          <a:p>
            <a:pPr indent="0" lvl="0" marL="0" rtl="0" algn="ctr">
              <a:spcBef>
                <a:spcPts val="0"/>
              </a:spcBef>
              <a:spcAft>
                <a:spcPts val="0"/>
              </a:spcAft>
              <a:buNone/>
            </a:pPr>
            <a:r>
              <a:rPr lang="en" sz="1000">
                <a:solidFill>
                  <a:schemeClr val="lt2"/>
                </a:solidFill>
                <a:latin typeface="Instrument Sans"/>
                <a:ea typeface="Instrument Sans"/>
                <a:cs typeface="Instrument Sans"/>
                <a:sym typeface="Instrument Sans"/>
              </a:rPr>
              <a:t>Examine exposure trends over time and measure the ROI of your efforts.</a:t>
            </a:r>
            <a:endParaRPr sz="1000">
              <a:solidFill>
                <a:schemeClr val="lt2"/>
              </a:solidFill>
              <a:latin typeface="Instrument Sans"/>
              <a:ea typeface="Instrument Sans"/>
              <a:cs typeface="Instrument Sans"/>
              <a:sym typeface="Instrument Sans"/>
            </a:endParaRPr>
          </a:p>
        </p:txBody>
      </p:sp>
      <p:sp>
        <p:nvSpPr>
          <p:cNvPr id="1459" name="Google Shape;1459;p84"/>
          <p:cNvSpPr/>
          <p:nvPr/>
        </p:nvSpPr>
        <p:spPr>
          <a:xfrm>
            <a:off x="4297188" y="2999368"/>
            <a:ext cx="549600" cy="549600"/>
          </a:xfrm>
          <a:prstGeom prst="roundRect">
            <a:avLst>
              <a:gd fmla="val 16667" name="adj"/>
            </a:avLst>
          </a:prstGeom>
          <a:solidFill>
            <a:schemeClr val="accent2"/>
          </a:solidFill>
          <a:ln cap="flat" cmpd="sng" w="9525">
            <a:solidFill>
              <a:srgbClr val="E9EDF5"/>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sz="1200">
              <a:latin typeface="Source Sans Pro"/>
              <a:ea typeface="Source Sans Pro"/>
              <a:cs typeface="Source Sans Pro"/>
              <a:sym typeface="Source Sans Pro"/>
            </a:endParaRPr>
          </a:p>
        </p:txBody>
      </p:sp>
      <p:pic>
        <p:nvPicPr>
          <p:cNvPr id="1460" name="Google Shape;1460;p84"/>
          <p:cNvPicPr preferRelativeResize="0"/>
          <p:nvPr/>
        </p:nvPicPr>
        <p:blipFill rotWithShape="1">
          <a:blip r:embed="rId5">
            <a:alphaModFix/>
          </a:blip>
          <a:srcRect b="0" l="922" r="932" t="0"/>
          <a:stretch/>
        </p:blipFill>
        <p:spPr>
          <a:xfrm>
            <a:off x="1914863" y="3122805"/>
            <a:ext cx="300225" cy="302714"/>
          </a:xfrm>
          <a:prstGeom prst="rect">
            <a:avLst/>
          </a:prstGeom>
          <a:noFill/>
          <a:ln>
            <a:noFill/>
          </a:ln>
        </p:spPr>
      </p:pic>
      <p:pic>
        <p:nvPicPr>
          <p:cNvPr id="1461" name="Google Shape;1461;p84"/>
          <p:cNvPicPr preferRelativeResize="0"/>
          <p:nvPr/>
        </p:nvPicPr>
        <p:blipFill rotWithShape="1">
          <a:blip r:embed="rId6">
            <a:alphaModFix/>
          </a:blip>
          <a:srcRect b="1578" l="0" r="0" t="1588"/>
          <a:stretch/>
        </p:blipFill>
        <p:spPr>
          <a:xfrm>
            <a:off x="4409188" y="3113391"/>
            <a:ext cx="325625" cy="312093"/>
          </a:xfrm>
          <a:prstGeom prst="rect">
            <a:avLst/>
          </a:prstGeom>
          <a:noFill/>
          <a:ln>
            <a:noFill/>
          </a:ln>
        </p:spPr>
      </p:pic>
      <p:pic>
        <p:nvPicPr>
          <p:cNvPr id="1462" name="Google Shape;1462;p84"/>
          <p:cNvPicPr preferRelativeResize="0"/>
          <p:nvPr/>
        </p:nvPicPr>
        <p:blipFill rotWithShape="1">
          <a:blip r:embed="rId7">
            <a:alphaModFix/>
          </a:blip>
          <a:srcRect b="0" l="514" r="514" t="0"/>
          <a:stretch/>
        </p:blipFill>
        <p:spPr>
          <a:xfrm>
            <a:off x="1914850" y="1480343"/>
            <a:ext cx="300250" cy="300250"/>
          </a:xfrm>
          <a:prstGeom prst="rect">
            <a:avLst/>
          </a:prstGeom>
          <a:noFill/>
          <a:ln>
            <a:noFill/>
          </a:ln>
        </p:spPr>
      </p:pic>
      <p:sp>
        <p:nvSpPr>
          <p:cNvPr id="1463" name="Google Shape;1463;p84"/>
          <p:cNvSpPr txBox="1"/>
          <p:nvPr/>
        </p:nvSpPr>
        <p:spPr>
          <a:xfrm>
            <a:off x="5951613" y="3212456"/>
            <a:ext cx="2254800" cy="1139100"/>
          </a:xfrm>
          <a:prstGeom prst="rect">
            <a:avLst/>
          </a:prstGeom>
          <a:solidFill>
            <a:schemeClr val="accent2"/>
          </a:solidFill>
          <a:ln cap="flat" cmpd="sng" w="9525">
            <a:solidFill>
              <a:schemeClr val="dk2"/>
            </a:solidFill>
            <a:prstDash val="solid"/>
            <a:round/>
            <a:headEnd len="sm" w="sm" type="none"/>
            <a:tailEnd len="sm" w="sm" type="none"/>
          </a:ln>
          <a:effectLst>
            <a:outerShdw blurRad="157163" rotWithShape="0" algn="bl" dir="8580000" dist="95250">
              <a:srgbClr val="000000">
                <a:alpha val="10000"/>
              </a:srgbClr>
            </a:outerShdw>
          </a:effectLst>
        </p:spPr>
        <p:txBody>
          <a:bodyPr anchorCtr="0" anchor="t" bIns="137150" lIns="137150" spcFirstLastPara="1" rIns="137150" wrap="square" tIns="411475">
            <a:spAutoFit/>
          </a:bodyPr>
          <a:lstStyle/>
          <a:p>
            <a:pPr indent="0" lvl="0" marL="0" rtl="0" algn="ctr">
              <a:lnSpc>
                <a:spcPct val="150000"/>
              </a:lnSpc>
              <a:spcBef>
                <a:spcPts val="0"/>
              </a:spcBef>
              <a:spcAft>
                <a:spcPts val="0"/>
              </a:spcAft>
              <a:buClr>
                <a:srgbClr val="000000"/>
              </a:buClr>
              <a:buSzPts val="1100"/>
              <a:buFont typeface="Arial"/>
              <a:buNone/>
            </a:pPr>
            <a:r>
              <a:rPr b="1" lang="en" sz="1200">
                <a:solidFill>
                  <a:schemeClr val="lt2"/>
                </a:solidFill>
                <a:latin typeface="Instrument Sans"/>
                <a:ea typeface="Instrument Sans"/>
                <a:cs typeface="Instrument Sans"/>
                <a:sym typeface="Instrument Sans"/>
              </a:rPr>
              <a:t>Prevention</a:t>
            </a:r>
            <a:endParaRPr b="1" sz="1900">
              <a:solidFill>
                <a:schemeClr val="lt2"/>
              </a:solidFill>
              <a:latin typeface="Instrument Sans"/>
              <a:ea typeface="Instrument Sans"/>
              <a:cs typeface="Instrument Sans"/>
              <a:sym typeface="Instrument Sans"/>
            </a:endParaRPr>
          </a:p>
          <a:p>
            <a:pPr indent="0" lvl="0" marL="0" rtl="0" algn="ctr">
              <a:spcBef>
                <a:spcPts val="0"/>
              </a:spcBef>
              <a:spcAft>
                <a:spcPts val="0"/>
              </a:spcAft>
              <a:buNone/>
            </a:pPr>
            <a:r>
              <a:rPr lang="en" sz="1000">
                <a:solidFill>
                  <a:schemeClr val="lt2"/>
                </a:solidFill>
                <a:latin typeface="Instrument Sans"/>
                <a:ea typeface="Instrument Sans"/>
                <a:cs typeface="Instrument Sans"/>
                <a:sym typeface="Instrument Sans"/>
              </a:rPr>
              <a:t>Set up shields with git hooks scanning for devs.</a:t>
            </a:r>
            <a:endParaRPr sz="1000">
              <a:solidFill>
                <a:schemeClr val="lt2"/>
              </a:solidFill>
              <a:latin typeface="Instrument Sans"/>
              <a:ea typeface="Instrument Sans"/>
              <a:cs typeface="Instrument Sans"/>
              <a:sym typeface="Instrument Sans"/>
            </a:endParaRPr>
          </a:p>
        </p:txBody>
      </p:sp>
      <p:sp>
        <p:nvSpPr>
          <p:cNvPr id="1464" name="Google Shape;1464;p84"/>
          <p:cNvSpPr/>
          <p:nvPr/>
        </p:nvSpPr>
        <p:spPr>
          <a:xfrm>
            <a:off x="6804213" y="2999368"/>
            <a:ext cx="549600" cy="549600"/>
          </a:xfrm>
          <a:prstGeom prst="roundRect">
            <a:avLst>
              <a:gd fmla="val 16667" name="adj"/>
            </a:avLst>
          </a:prstGeom>
          <a:solidFill>
            <a:schemeClr val="accent2"/>
          </a:solidFill>
          <a:ln cap="flat" cmpd="sng" w="9525">
            <a:solidFill>
              <a:srgbClr val="43E6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t/>
            </a:r>
            <a:endParaRPr b="1" sz="1200">
              <a:latin typeface="Source Sans Pro"/>
              <a:ea typeface="Source Sans Pro"/>
              <a:cs typeface="Source Sans Pro"/>
              <a:sym typeface="Source Sans Pro"/>
            </a:endParaRPr>
          </a:p>
        </p:txBody>
      </p:sp>
      <p:pic>
        <p:nvPicPr>
          <p:cNvPr id="1465" name="Google Shape;1465;p84"/>
          <p:cNvPicPr preferRelativeResize="0"/>
          <p:nvPr/>
        </p:nvPicPr>
        <p:blipFill rotWithShape="1">
          <a:blip r:embed="rId8">
            <a:alphaModFix/>
          </a:blip>
          <a:srcRect b="0" l="592" r="592" t="0"/>
          <a:stretch/>
        </p:blipFill>
        <p:spPr>
          <a:xfrm>
            <a:off x="6948250" y="3138675"/>
            <a:ext cx="261525" cy="261525"/>
          </a:xfrm>
          <a:prstGeom prst="rect">
            <a:avLst/>
          </a:prstGeom>
          <a:noFill/>
          <a:ln>
            <a:noFill/>
          </a:ln>
        </p:spPr>
      </p:pic>
      <p:sp>
        <p:nvSpPr>
          <p:cNvPr id="1466" name="Google Shape;1466;p84"/>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We’re solving it</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0" name="Shape 1470"/>
        <p:cNvGrpSpPr/>
        <p:nvPr/>
      </p:nvGrpSpPr>
      <p:grpSpPr>
        <a:xfrm>
          <a:off x="0" y="0"/>
          <a:ext cx="0" cy="0"/>
          <a:chOff x="0" y="0"/>
          <a:chExt cx="0" cy="0"/>
        </a:xfrm>
      </p:grpSpPr>
      <p:sp>
        <p:nvSpPr>
          <p:cNvPr id="1471" name="Google Shape;1471;p85"/>
          <p:cNvSpPr txBox="1"/>
          <p:nvPr>
            <p:ph type="title"/>
          </p:nvPr>
        </p:nvSpPr>
        <p:spPr>
          <a:xfrm>
            <a:off x="304775" y="576075"/>
            <a:ext cx="8247300" cy="708000"/>
          </a:xfrm>
          <a:prstGeom prst="rect">
            <a:avLst/>
          </a:prstGeom>
        </p:spPr>
        <p:txBody>
          <a:bodyPr anchorCtr="0" anchor="t" bIns="0" lIns="0" spcFirstLastPara="1" rIns="0" wrap="square" tIns="0">
            <a:spAutoFit/>
          </a:bodyPr>
          <a:lstStyle/>
          <a:p>
            <a:pPr indent="0" lvl="0" marL="0" rtl="0" algn="l">
              <a:lnSpc>
                <a:spcPct val="100000"/>
              </a:lnSpc>
              <a:spcBef>
                <a:spcPts val="0"/>
              </a:spcBef>
              <a:spcAft>
                <a:spcPts val="0"/>
              </a:spcAft>
              <a:buNone/>
            </a:pPr>
            <a:r>
              <a:rPr b="0" lang="en">
                <a:latin typeface="Funnel Display Light"/>
                <a:ea typeface="Funnel Display Light"/>
                <a:cs typeface="Funnel Display Light"/>
                <a:sym typeface="Funnel Display Light"/>
              </a:rPr>
              <a:t>Securing secrets is still an </a:t>
            </a:r>
            <a:r>
              <a:rPr lang="en"/>
              <a:t>unsolved problem</a:t>
            </a:r>
            <a:r>
              <a:rPr b="0" lang="en"/>
              <a:t> </a:t>
            </a:r>
            <a:r>
              <a:rPr b="0" lang="en">
                <a:latin typeface="Funnel Display Light"/>
                <a:ea typeface="Funnel Display Light"/>
                <a:cs typeface="Funnel Display Light"/>
                <a:sym typeface="Funnel Display Light"/>
              </a:rPr>
              <a:t>for a majority of software-driven organizations</a:t>
            </a:r>
            <a:endParaRPr b="0">
              <a:solidFill>
                <a:schemeClr val="accent2"/>
              </a:solidFill>
              <a:latin typeface="Funnel Display Light"/>
              <a:ea typeface="Funnel Display Light"/>
              <a:cs typeface="Funnel Display Light"/>
              <a:sym typeface="Funnel Display Light"/>
            </a:endParaRPr>
          </a:p>
        </p:txBody>
      </p:sp>
      <p:sp>
        <p:nvSpPr>
          <p:cNvPr id="1472" name="Google Shape;1472;p85"/>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SECRETS SECURITY IS DECEPTIVELY SIMPLE</a:t>
            </a:r>
            <a:endParaRPr/>
          </a:p>
        </p:txBody>
      </p:sp>
      <p:sp>
        <p:nvSpPr>
          <p:cNvPr id="1473" name="Google Shape;1473;p85"/>
          <p:cNvSpPr txBox="1"/>
          <p:nvPr/>
        </p:nvSpPr>
        <p:spPr>
          <a:xfrm>
            <a:off x="910953" y="1935289"/>
            <a:ext cx="2331600" cy="2327700"/>
          </a:xfrm>
          <a:prstGeom prst="rect">
            <a:avLst/>
          </a:prstGeom>
          <a:solidFill>
            <a:srgbClr val="FFFFFF"/>
          </a:solidFill>
          <a:ln cap="flat" cmpd="sng" w="9525">
            <a:solidFill>
              <a:schemeClr val="accent4"/>
            </a:solidFill>
            <a:prstDash val="solid"/>
            <a:round/>
            <a:headEnd len="sm" w="sm" type="none"/>
            <a:tailEnd len="sm" w="sm" type="none"/>
          </a:ln>
          <a:effectLst>
            <a:outerShdw blurRad="285750" rotWithShape="0" algn="bl" dir="4020000" dist="66675">
              <a:srgbClr val="6B97FF">
                <a:alpha val="11000"/>
              </a:srgbClr>
            </a:outerShdw>
          </a:effectLst>
        </p:spPr>
        <p:txBody>
          <a:bodyPr anchorCtr="0" anchor="b" bIns="228600" lIns="137150" spcFirstLastPara="1" rIns="137150" wrap="square" tIns="1051550">
            <a:spAutoFit/>
          </a:bodyPr>
          <a:lstStyle/>
          <a:p>
            <a:pPr indent="0" lvl="0" marL="0" rtl="0" algn="l">
              <a:lnSpc>
                <a:spcPct val="115000"/>
              </a:lnSpc>
              <a:spcBef>
                <a:spcPts val="0"/>
              </a:spcBef>
              <a:spcAft>
                <a:spcPts val="0"/>
              </a:spcAft>
              <a:buNone/>
            </a:pPr>
            <a:r>
              <a:rPr b="1" lang="en" sz="1300">
                <a:solidFill>
                  <a:schemeClr val="accent2"/>
                </a:solidFill>
                <a:latin typeface="Instrument Sans"/>
                <a:ea typeface="Instrument Sans"/>
                <a:cs typeface="Instrument Sans"/>
                <a:sym typeface="Instrument Sans"/>
              </a:rPr>
              <a:t>Challenge 1</a:t>
            </a:r>
            <a:endParaRPr sz="1100">
              <a:solidFill>
                <a:schemeClr val="dk1"/>
              </a:solidFill>
              <a:latin typeface="Instrument Sans"/>
              <a:ea typeface="Instrument Sans"/>
              <a:cs typeface="Instrument Sans"/>
              <a:sym typeface="Instrument Sans"/>
            </a:endParaRPr>
          </a:p>
          <a:p>
            <a:pPr indent="0" lvl="0" marL="0" rtl="0" algn="l">
              <a:lnSpc>
                <a:spcPct val="115000"/>
              </a:lnSpc>
              <a:spcBef>
                <a:spcPts val="400"/>
              </a:spcBef>
              <a:spcAft>
                <a:spcPts val="0"/>
              </a:spcAft>
              <a:buNone/>
            </a:pPr>
            <a:r>
              <a:rPr lang="en" sz="1100">
                <a:solidFill>
                  <a:schemeClr val="dk1"/>
                </a:solidFill>
                <a:latin typeface="Instrument Sans"/>
                <a:ea typeface="Instrument Sans"/>
                <a:cs typeface="Instrument Sans"/>
                <a:sym typeface="Instrument Sans"/>
              </a:rPr>
              <a:t>Secrets managers and vaults cannot be enforced and cannot guarantee that secrets won’t leak.</a:t>
            </a:r>
            <a:endParaRPr b="1" sz="1700">
              <a:solidFill>
                <a:srgbClr val="16192C"/>
              </a:solidFill>
              <a:latin typeface="Instrument Sans"/>
              <a:ea typeface="Instrument Sans"/>
              <a:cs typeface="Instrument Sans"/>
              <a:sym typeface="Instrument Sans"/>
            </a:endParaRPr>
          </a:p>
        </p:txBody>
      </p:sp>
      <p:pic>
        <p:nvPicPr>
          <p:cNvPr id="1474" name="Google Shape;1474;p85"/>
          <p:cNvPicPr preferRelativeResize="0"/>
          <p:nvPr/>
        </p:nvPicPr>
        <p:blipFill rotWithShape="1">
          <a:blip r:embed="rId3">
            <a:alphaModFix/>
          </a:blip>
          <a:srcRect b="1307" l="0" r="31403" t="58598"/>
          <a:stretch/>
        </p:blipFill>
        <p:spPr>
          <a:xfrm>
            <a:off x="910953" y="1934564"/>
            <a:ext cx="2331602" cy="823152"/>
          </a:xfrm>
          <a:prstGeom prst="rect">
            <a:avLst/>
          </a:prstGeom>
          <a:noFill/>
          <a:ln>
            <a:noFill/>
          </a:ln>
        </p:spPr>
      </p:pic>
      <p:sp>
        <p:nvSpPr>
          <p:cNvPr id="1475" name="Google Shape;1475;p85"/>
          <p:cNvSpPr/>
          <p:nvPr/>
        </p:nvSpPr>
        <p:spPr>
          <a:xfrm flipH="1">
            <a:off x="1857303" y="1679985"/>
            <a:ext cx="438900" cy="438900"/>
          </a:xfrm>
          <a:prstGeom prst="ellipse">
            <a:avLst/>
          </a:prstGeom>
          <a:solidFill>
            <a:srgbClr val="16192C"/>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FFFFFF"/>
                </a:solidFill>
                <a:latin typeface="Instrument Sans"/>
                <a:ea typeface="Instrument Sans"/>
                <a:cs typeface="Instrument Sans"/>
                <a:sym typeface="Instrument Sans"/>
              </a:rPr>
              <a:t>01</a:t>
            </a:r>
            <a:endParaRPr sz="1500">
              <a:solidFill>
                <a:srgbClr val="FFFFFF"/>
              </a:solidFill>
              <a:latin typeface="Instrument Sans"/>
              <a:ea typeface="Instrument Sans"/>
              <a:cs typeface="Instrument Sans"/>
              <a:sym typeface="Instrument Sans"/>
            </a:endParaRPr>
          </a:p>
        </p:txBody>
      </p:sp>
      <p:sp>
        <p:nvSpPr>
          <p:cNvPr id="1476" name="Google Shape;1476;p85"/>
          <p:cNvSpPr txBox="1"/>
          <p:nvPr/>
        </p:nvSpPr>
        <p:spPr>
          <a:xfrm>
            <a:off x="3406175" y="1935301"/>
            <a:ext cx="2331600" cy="2327700"/>
          </a:xfrm>
          <a:prstGeom prst="rect">
            <a:avLst/>
          </a:prstGeom>
          <a:solidFill>
            <a:srgbClr val="FFFFFF"/>
          </a:solidFill>
          <a:ln cap="flat" cmpd="sng" w="9525">
            <a:solidFill>
              <a:schemeClr val="accent4"/>
            </a:solidFill>
            <a:prstDash val="solid"/>
            <a:round/>
            <a:headEnd len="sm" w="sm" type="none"/>
            <a:tailEnd len="sm" w="sm" type="none"/>
          </a:ln>
          <a:effectLst>
            <a:outerShdw blurRad="285750" rotWithShape="0" algn="bl" dir="4020000" dist="66675">
              <a:srgbClr val="6B97FF">
                <a:alpha val="11000"/>
              </a:srgbClr>
            </a:outerShdw>
          </a:effectLst>
        </p:spPr>
        <p:txBody>
          <a:bodyPr anchorCtr="0" anchor="b" bIns="228600" lIns="137150" spcFirstLastPara="1" rIns="137150" wrap="square" tIns="1051550">
            <a:spAutoFit/>
          </a:bodyPr>
          <a:lstStyle/>
          <a:p>
            <a:pPr indent="0" lvl="0" marL="0" rtl="0" algn="l">
              <a:lnSpc>
                <a:spcPct val="115000"/>
              </a:lnSpc>
              <a:spcBef>
                <a:spcPts val="0"/>
              </a:spcBef>
              <a:spcAft>
                <a:spcPts val="0"/>
              </a:spcAft>
              <a:buNone/>
            </a:pPr>
            <a:r>
              <a:rPr b="1" lang="en" sz="1300">
                <a:solidFill>
                  <a:schemeClr val="accent2"/>
                </a:solidFill>
                <a:latin typeface="Instrument Sans"/>
                <a:ea typeface="Instrument Sans"/>
                <a:cs typeface="Instrument Sans"/>
                <a:sym typeface="Instrument Sans"/>
              </a:rPr>
              <a:t>Challenge 2</a:t>
            </a:r>
            <a:endParaRPr sz="1100">
              <a:solidFill>
                <a:schemeClr val="dk1"/>
              </a:solidFill>
              <a:latin typeface="Instrument Sans"/>
              <a:ea typeface="Instrument Sans"/>
              <a:cs typeface="Instrument Sans"/>
              <a:sym typeface="Instrument Sans"/>
            </a:endParaRPr>
          </a:p>
          <a:p>
            <a:pPr indent="0" lvl="0" marL="0" rtl="0" algn="l">
              <a:lnSpc>
                <a:spcPct val="115000"/>
              </a:lnSpc>
              <a:spcBef>
                <a:spcPts val="400"/>
              </a:spcBef>
              <a:spcAft>
                <a:spcPts val="0"/>
              </a:spcAft>
              <a:buNone/>
            </a:pPr>
            <a:r>
              <a:rPr lang="en" sz="1100">
                <a:solidFill>
                  <a:schemeClr val="dk1"/>
                </a:solidFill>
                <a:latin typeface="Instrument Sans"/>
                <a:ea typeface="Instrument Sans"/>
                <a:cs typeface="Instrument Sans"/>
                <a:sym typeface="Instrument Sans"/>
              </a:rPr>
              <a:t>Devs expose secrets in code, container images, CI/CD, Jira… and </a:t>
            </a:r>
            <a:r>
              <a:rPr lang="en" sz="1100" u="sng">
                <a:solidFill>
                  <a:schemeClr val="dk1"/>
                </a:solidFill>
                <a:latin typeface="Instrument Sans"/>
                <a:ea typeface="Instrument Sans"/>
                <a:cs typeface="Instrument Sans"/>
                <a:sym typeface="Instrument Sans"/>
              </a:rPr>
              <a:t>personal GitHub accounts</a:t>
            </a:r>
            <a:r>
              <a:rPr lang="en" sz="1100">
                <a:solidFill>
                  <a:schemeClr val="dk1"/>
                </a:solidFill>
                <a:latin typeface="Instrument Sans"/>
                <a:ea typeface="Instrument Sans"/>
                <a:cs typeface="Instrument Sans"/>
                <a:sym typeface="Instrument Sans"/>
              </a:rPr>
              <a:t>.</a:t>
            </a:r>
            <a:endParaRPr sz="1100">
              <a:solidFill>
                <a:schemeClr val="dk1"/>
              </a:solidFill>
              <a:latin typeface="Instrument Sans"/>
              <a:ea typeface="Instrument Sans"/>
              <a:cs typeface="Instrument Sans"/>
              <a:sym typeface="Instrument Sans"/>
            </a:endParaRPr>
          </a:p>
          <a:p>
            <a:pPr indent="0" lvl="0" marL="0" rtl="0" algn="l">
              <a:lnSpc>
                <a:spcPct val="115000"/>
              </a:lnSpc>
              <a:spcBef>
                <a:spcPts val="0"/>
              </a:spcBef>
              <a:spcAft>
                <a:spcPts val="0"/>
              </a:spcAft>
              <a:buNone/>
            </a:pPr>
            <a:r>
              <a:t/>
            </a:r>
            <a:endParaRPr sz="1100">
              <a:solidFill>
                <a:schemeClr val="dk1"/>
              </a:solidFill>
              <a:latin typeface="Instrument Sans"/>
              <a:ea typeface="Instrument Sans"/>
              <a:cs typeface="Instrument Sans"/>
              <a:sym typeface="Instrument Sans"/>
            </a:endParaRPr>
          </a:p>
        </p:txBody>
      </p:sp>
      <p:pic>
        <p:nvPicPr>
          <p:cNvPr id="1477" name="Google Shape;1477;p85"/>
          <p:cNvPicPr preferRelativeResize="0"/>
          <p:nvPr/>
        </p:nvPicPr>
        <p:blipFill rotWithShape="1">
          <a:blip r:embed="rId3">
            <a:alphaModFix/>
          </a:blip>
          <a:srcRect b="46984" l="29336" r="14313" t="20080"/>
          <a:stretch/>
        </p:blipFill>
        <p:spPr>
          <a:xfrm>
            <a:off x="3406183" y="1934564"/>
            <a:ext cx="2331602" cy="823152"/>
          </a:xfrm>
          <a:prstGeom prst="rect">
            <a:avLst/>
          </a:prstGeom>
          <a:noFill/>
          <a:ln>
            <a:noFill/>
          </a:ln>
        </p:spPr>
      </p:pic>
      <p:sp>
        <p:nvSpPr>
          <p:cNvPr id="1478" name="Google Shape;1478;p85"/>
          <p:cNvSpPr/>
          <p:nvPr/>
        </p:nvSpPr>
        <p:spPr>
          <a:xfrm flipH="1">
            <a:off x="4352533" y="1679999"/>
            <a:ext cx="438900" cy="438900"/>
          </a:xfrm>
          <a:prstGeom prst="ellipse">
            <a:avLst/>
          </a:prstGeom>
          <a:solidFill>
            <a:srgbClr val="16192C"/>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FFFFFF"/>
                </a:solidFill>
                <a:latin typeface="Instrument Sans"/>
                <a:ea typeface="Instrument Sans"/>
                <a:cs typeface="Instrument Sans"/>
                <a:sym typeface="Instrument Sans"/>
              </a:rPr>
              <a:t>02</a:t>
            </a:r>
            <a:endParaRPr sz="1500">
              <a:solidFill>
                <a:srgbClr val="FFFFFF"/>
              </a:solidFill>
              <a:latin typeface="Instrument Sans"/>
              <a:ea typeface="Instrument Sans"/>
              <a:cs typeface="Instrument Sans"/>
              <a:sym typeface="Instrument Sans"/>
            </a:endParaRPr>
          </a:p>
        </p:txBody>
      </p:sp>
      <p:sp>
        <p:nvSpPr>
          <p:cNvPr id="1479" name="Google Shape;1479;p85"/>
          <p:cNvSpPr txBox="1"/>
          <p:nvPr/>
        </p:nvSpPr>
        <p:spPr>
          <a:xfrm>
            <a:off x="5901428" y="1935289"/>
            <a:ext cx="2331600" cy="2327700"/>
          </a:xfrm>
          <a:prstGeom prst="rect">
            <a:avLst/>
          </a:prstGeom>
          <a:solidFill>
            <a:srgbClr val="FFFFFF"/>
          </a:solidFill>
          <a:ln cap="flat" cmpd="sng" w="9525">
            <a:solidFill>
              <a:schemeClr val="accent4"/>
            </a:solidFill>
            <a:prstDash val="solid"/>
            <a:round/>
            <a:headEnd len="sm" w="sm" type="none"/>
            <a:tailEnd len="sm" w="sm" type="none"/>
          </a:ln>
          <a:effectLst>
            <a:outerShdw blurRad="285750" rotWithShape="0" algn="bl" dir="4020000" dist="66675">
              <a:srgbClr val="6B97FF">
                <a:alpha val="11000"/>
              </a:srgbClr>
            </a:outerShdw>
          </a:effectLst>
        </p:spPr>
        <p:txBody>
          <a:bodyPr anchorCtr="0" anchor="b" bIns="228600" lIns="137150" spcFirstLastPara="1" rIns="137150" wrap="square" tIns="1051550">
            <a:spAutoFit/>
          </a:bodyPr>
          <a:lstStyle/>
          <a:p>
            <a:pPr indent="0" lvl="0" marL="0" rtl="0" algn="l">
              <a:lnSpc>
                <a:spcPct val="115000"/>
              </a:lnSpc>
              <a:spcBef>
                <a:spcPts val="0"/>
              </a:spcBef>
              <a:spcAft>
                <a:spcPts val="0"/>
              </a:spcAft>
              <a:buNone/>
            </a:pPr>
            <a:r>
              <a:rPr b="1" lang="en" sz="1300">
                <a:solidFill>
                  <a:schemeClr val="accent2"/>
                </a:solidFill>
                <a:latin typeface="Instrument Sans"/>
                <a:ea typeface="Instrument Sans"/>
                <a:cs typeface="Instrument Sans"/>
                <a:sym typeface="Instrument Sans"/>
              </a:rPr>
              <a:t>Challenge 3</a:t>
            </a:r>
            <a:endParaRPr sz="1100">
              <a:solidFill>
                <a:schemeClr val="dk1"/>
              </a:solidFill>
              <a:latin typeface="Instrument Sans"/>
              <a:ea typeface="Instrument Sans"/>
              <a:cs typeface="Instrument Sans"/>
              <a:sym typeface="Instrument Sans"/>
            </a:endParaRPr>
          </a:p>
          <a:p>
            <a:pPr indent="0" lvl="0" marL="0" rtl="0" algn="l">
              <a:lnSpc>
                <a:spcPct val="115000"/>
              </a:lnSpc>
              <a:spcBef>
                <a:spcPts val="400"/>
              </a:spcBef>
              <a:spcAft>
                <a:spcPts val="500"/>
              </a:spcAft>
              <a:buNone/>
            </a:pPr>
            <a:r>
              <a:rPr lang="en" sz="1100">
                <a:solidFill>
                  <a:schemeClr val="dk1"/>
                </a:solidFill>
                <a:latin typeface="Instrument Sans"/>
                <a:ea typeface="Instrument Sans"/>
                <a:cs typeface="Instrument Sans"/>
                <a:sym typeface="Instrument Sans"/>
              </a:rPr>
              <a:t>Detecting is hard–but remediating is even harder and involves various stakeholders (Dev, Sec, and Ops).</a:t>
            </a:r>
            <a:endParaRPr b="1" sz="1700">
              <a:solidFill>
                <a:srgbClr val="16192C"/>
              </a:solidFill>
              <a:latin typeface="Instrument Sans"/>
              <a:ea typeface="Instrument Sans"/>
              <a:cs typeface="Instrument Sans"/>
              <a:sym typeface="Instrument Sans"/>
            </a:endParaRPr>
          </a:p>
        </p:txBody>
      </p:sp>
      <p:pic>
        <p:nvPicPr>
          <p:cNvPr id="1480" name="Google Shape;1480;p85"/>
          <p:cNvPicPr preferRelativeResize="0"/>
          <p:nvPr/>
        </p:nvPicPr>
        <p:blipFill rotWithShape="1">
          <a:blip r:embed="rId3">
            <a:alphaModFix/>
          </a:blip>
          <a:srcRect b="63971" l="38359" r="0" t="0"/>
          <a:stretch/>
        </p:blipFill>
        <p:spPr>
          <a:xfrm>
            <a:off x="5901428" y="1934564"/>
            <a:ext cx="2331602" cy="823152"/>
          </a:xfrm>
          <a:prstGeom prst="rect">
            <a:avLst/>
          </a:prstGeom>
          <a:noFill/>
          <a:ln>
            <a:noFill/>
          </a:ln>
        </p:spPr>
      </p:pic>
      <p:sp>
        <p:nvSpPr>
          <p:cNvPr id="1481" name="Google Shape;1481;p85"/>
          <p:cNvSpPr/>
          <p:nvPr/>
        </p:nvSpPr>
        <p:spPr>
          <a:xfrm flipH="1">
            <a:off x="6896553" y="1679980"/>
            <a:ext cx="438900" cy="438900"/>
          </a:xfrm>
          <a:prstGeom prst="ellipse">
            <a:avLst/>
          </a:prstGeom>
          <a:solidFill>
            <a:srgbClr val="16192C"/>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rgbClr val="FFFFFF"/>
                </a:solidFill>
                <a:latin typeface="Instrument Sans"/>
                <a:ea typeface="Instrument Sans"/>
                <a:cs typeface="Instrument Sans"/>
                <a:sym typeface="Instrument Sans"/>
              </a:rPr>
              <a:t>03</a:t>
            </a:r>
            <a:endParaRPr sz="1500">
              <a:solidFill>
                <a:srgbClr val="FFFFFF"/>
              </a:solidFill>
              <a:latin typeface="Instrument Sans"/>
              <a:ea typeface="Instrument Sans"/>
              <a:cs typeface="Instrument Sans"/>
              <a:sym typeface="Instrument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86"/>
          <p:cNvSpPr txBox="1"/>
          <p:nvPr>
            <p:ph type="title"/>
          </p:nvPr>
        </p:nvSpPr>
        <p:spPr>
          <a:xfrm>
            <a:off x="304775" y="576075"/>
            <a:ext cx="8270400" cy="6018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a:solidFill>
                  <a:schemeClr val="lt2"/>
                </a:solidFill>
                <a:latin typeface="Funnel Display Light"/>
                <a:ea typeface="Funnel Display Light"/>
                <a:cs typeface="Funnel Display Light"/>
                <a:sym typeface="Funnel Display Light"/>
              </a:rPr>
              <a:t>GitGuardian is the first and only</a:t>
            </a:r>
            <a:r>
              <a:rPr b="0" lang="en">
                <a:solidFill>
                  <a:schemeClr val="lt2"/>
                </a:solidFill>
              </a:rPr>
              <a:t> </a:t>
            </a:r>
            <a:r>
              <a:rPr lang="en"/>
              <a:t>enterprise-ready </a:t>
            </a:r>
            <a:r>
              <a:rPr lang="en"/>
              <a:t>secrets detection</a:t>
            </a:r>
            <a:r>
              <a:rPr lang="en"/>
              <a:t> and remediation platfor</a:t>
            </a:r>
            <a:r>
              <a:rPr lang="en"/>
              <a:t>m</a:t>
            </a:r>
            <a:endParaRPr/>
          </a:p>
        </p:txBody>
      </p:sp>
      <p:sp>
        <p:nvSpPr>
          <p:cNvPr id="1487" name="Google Shape;1487;p86"/>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ABOUT US</a:t>
            </a:r>
            <a:endParaRPr/>
          </a:p>
        </p:txBody>
      </p:sp>
      <p:sp>
        <p:nvSpPr>
          <p:cNvPr id="1488" name="Google Shape;1488;p86"/>
          <p:cNvSpPr/>
          <p:nvPr/>
        </p:nvSpPr>
        <p:spPr>
          <a:xfrm>
            <a:off x="696625" y="3907850"/>
            <a:ext cx="4107300" cy="541200"/>
          </a:xfrm>
          <a:prstGeom prst="roundRect">
            <a:avLst>
              <a:gd fmla="val 3331" name="adj"/>
            </a:avLst>
          </a:prstGeom>
          <a:solidFill>
            <a:schemeClr val="accent2"/>
          </a:solidFill>
          <a:ln cap="flat" cmpd="sng" w="9525">
            <a:solidFill>
              <a:schemeClr val="dk2"/>
            </a:solidFill>
            <a:prstDash val="solid"/>
            <a:round/>
            <a:headEnd len="sm" w="sm" type="none"/>
            <a:tailEnd len="sm" w="sm" type="none"/>
          </a:ln>
        </p:spPr>
        <p:txBody>
          <a:bodyPr anchorCtr="0" anchor="ctr" bIns="182875" lIns="182875" spcFirstLastPara="1" rIns="182875" wrap="square" tIns="182875">
            <a:noAutofit/>
          </a:bodyPr>
          <a:lstStyle/>
          <a:p>
            <a:pPr indent="0" lvl="0" marL="0" marR="0" rtl="0" algn="l">
              <a:spcBef>
                <a:spcPts val="0"/>
              </a:spcBef>
              <a:spcAft>
                <a:spcPts val="200"/>
              </a:spcAft>
              <a:buNone/>
            </a:pPr>
            <a:r>
              <a:rPr i="1" lang="en" sz="900">
                <a:solidFill>
                  <a:schemeClr val="lt2"/>
                </a:solidFill>
                <a:latin typeface="Instrument Sans"/>
                <a:ea typeface="Instrument Sans"/>
                <a:cs typeface="Instrument Sans"/>
                <a:sym typeface="Instrument Sans"/>
              </a:rPr>
              <a:t>Plus a </a:t>
            </a:r>
            <a:r>
              <a:rPr b="1" i="1" lang="en" sz="900">
                <a:solidFill>
                  <a:schemeClr val="lt2"/>
                </a:solidFill>
                <a:latin typeface="Instrument Sans"/>
                <a:ea typeface="Instrument Sans"/>
                <a:cs typeface="Instrument Sans"/>
                <a:sym typeface="Instrument Sans"/>
              </a:rPr>
              <a:t>TOP 3 US Telco provider</a:t>
            </a:r>
            <a:r>
              <a:rPr i="1" lang="en" sz="900">
                <a:solidFill>
                  <a:schemeClr val="lt2"/>
                </a:solidFill>
                <a:latin typeface="Instrument Sans"/>
                <a:ea typeface="Instrument Sans"/>
                <a:cs typeface="Instrument Sans"/>
                <a:sym typeface="Instrument Sans"/>
              </a:rPr>
              <a:t>, a large </a:t>
            </a:r>
            <a:r>
              <a:rPr b="1" i="1" lang="en" sz="900">
                <a:solidFill>
                  <a:schemeClr val="lt2"/>
                </a:solidFill>
                <a:latin typeface="Instrument Sans"/>
                <a:ea typeface="Instrument Sans"/>
                <a:cs typeface="Instrument Sans"/>
                <a:sym typeface="Instrument Sans"/>
              </a:rPr>
              <a:t>US technology conglomerate</a:t>
            </a:r>
            <a:r>
              <a:rPr i="1" lang="en" sz="900">
                <a:solidFill>
                  <a:schemeClr val="lt2"/>
                </a:solidFill>
                <a:latin typeface="Instrument Sans"/>
                <a:ea typeface="Instrument Sans"/>
                <a:cs typeface="Instrument Sans"/>
                <a:sym typeface="Instrument Sans"/>
              </a:rPr>
              <a:t>, a </a:t>
            </a:r>
            <a:r>
              <a:rPr b="1" i="1" lang="en" sz="900">
                <a:solidFill>
                  <a:schemeClr val="lt2"/>
                </a:solidFill>
                <a:latin typeface="Instrument Sans"/>
                <a:ea typeface="Instrument Sans"/>
                <a:cs typeface="Instrument Sans"/>
                <a:sym typeface="Instrument Sans"/>
              </a:rPr>
              <a:t>global entertainment company</a:t>
            </a:r>
            <a:r>
              <a:rPr i="1" lang="en" sz="900">
                <a:solidFill>
                  <a:schemeClr val="lt2"/>
                </a:solidFill>
                <a:latin typeface="Instrument Sans"/>
                <a:ea typeface="Instrument Sans"/>
                <a:cs typeface="Instrument Sans"/>
                <a:sym typeface="Instrument Sans"/>
              </a:rPr>
              <a:t> and many other </a:t>
            </a:r>
            <a:r>
              <a:rPr b="1" i="1" lang="en" sz="900">
                <a:solidFill>
                  <a:schemeClr val="lt2"/>
                </a:solidFill>
                <a:latin typeface="Instrument Sans"/>
                <a:ea typeface="Instrument Sans"/>
                <a:cs typeface="Instrument Sans"/>
                <a:sym typeface="Instrument Sans"/>
              </a:rPr>
              <a:t>Fortune 500 companies</a:t>
            </a:r>
            <a:r>
              <a:rPr i="1" lang="en" sz="900">
                <a:solidFill>
                  <a:schemeClr val="lt2"/>
                </a:solidFill>
                <a:latin typeface="Instrument Sans"/>
                <a:ea typeface="Instrument Sans"/>
                <a:cs typeface="Instrument Sans"/>
                <a:sym typeface="Instrument Sans"/>
              </a:rPr>
              <a:t>!</a:t>
            </a:r>
            <a:endParaRPr b="1" i="1" sz="900">
              <a:solidFill>
                <a:schemeClr val="lt2"/>
              </a:solidFill>
              <a:latin typeface="Instrument Sans"/>
              <a:ea typeface="Instrument Sans"/>
              <a:cs typeface="Instrument Sans"/>
              <a:sym typeface="Instrument Sans"/>
            </a:endParaRPr>
          </a:p>
        </p:txBody>
      </p:sp>
      <p:sp>
        <p:nvSpPr>
          <p:cNvPr id="1489" name="Google Shape;1489;p86"/>
          <p:cNvSpPr/>
          <p:nvPr/>
        </p:nvSpPr>
        <p:spPr>
          <a:xfrm>
            <a:off x="5799575" y="1627075"/>
            <a:ext cx="2923800" cy="2575800"/>
          </a:xfrm>
          <a:prstGeom prst="roundRect">
            <a:avLst>
              <a:gd fmla="val 5618" name="adj"/>
            </a:avLst>
          </a:prstGeom>
          <a:solidFill>
            <a:schemeClr val="lt1"/>
          </a:solidFill>
          <a:ln cap="flat" cmpd="sng" w="19050">
            <a:solidFill>
              <a:schemeClr val="accent1"/>
            </a:solidFill>
            <a:prstDash val="solid"/>
            <a:round/>
            <a:headEnd len="sm" w="sm" type="none"/>
            <a:tailEnd len="sm" w="sm" type="none"/>
          </a:ln>
        </p:spPr>
        <p:txBody>
          <a:bodyPr anchorCtr="0" anchor="t" bIns="182875" lIns="182875" spcFirstLastPara="1" rIns="182875" wrap="square" tIns="182875">
            <a:noAutofit/>
          </a:bodyPr>
          <a:lstStyle/>
          <a:p>
            <a:pPr indent="0" lvl="0" marL="0" rtl="0" algn="l">
              <a:lnSpc>
                <a:spcPct val="85000"/>
              </a:lnSpc>
              <a:spcBef>
                <a:spcPts val="0"/>
              </a:spcBef>
              <a:spcAft>
                <a:spcPts val="0"/>
              </a:spcAft>
              <a:buNone/>
            </a:pPr>
            <a:r>
              <a:rPr lang="en" sz="1100">
                <a:solidFill>
                  <a:schemeClr val="dk2"/>
                </a:solidFill>
                <a:latin typeface="Instrument Sans"/>
                <a:ea typeface="Instrument Sans"/>
                <a:cs typeface="Instrument Sans"/>
                <a:sym typeface="Instrument Sans"/>
              </a:rPr>
              <a:t>WE’RE BACKED BY</a:t>
            </a:r>
            <a:endParaRPr b="1" sz="1100">
              <a:solidFill>
                <a:schemeClr val="dk2"/>
              </a:solidFill>
              <a:latin typeface="Instrument Sans"/>
              <a:ea typeface="Instrument Sans"/>
              <a:cs typeface="Instrument Sans"/>
              <a:sym typeface="Instrument Sans"/>
            </a:endParaRPr>
          </a:p>
        </p:txBody>
      </p:sp>
      <p:sp>
        <p:nvSpPr>
          <p:cNvPr id="1490" name="Google Shape;1490;p86"/>
          <p:cNvSpPr txBox="1"/>
          <p:nvPr/>
        </p:nvSpPr>
        <p:spPr>
          <a:xfrm>
            <a:off x="6486526" y="2288325"/>
            <a:ext cx="1377000" cy="2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Instrument Sans"/>
                <a:ea typeface="Instrument Sans"/>
                <a:cs typeface="Instrument Sans"/>
                <a:sym typeface="Instrument Sans"/>
              </a:rPr>
              <a:t>Solomon Hykes</a:t>
            </a:r>
            <a:br>
              <a:rPr lang="en" sz="1100">
                <a:latin typeface="Instrument Sans"/>
                <a:ea typeface="Instrument Sans"/>
                <a:cs typeface="Instrument Sans"/>
                <a:sym typeface="Instrument Sans"/>
              </a:rPr>
            </a:br>
            <a:r>
              <a:rPr lang="en" sz="1100">
                <a:latin typeface="Instrument Sans"/>
                <a:ea typeface="Instrument Sans"/>
                <a:cs typeface="Instrument Sans"/>
                <a:sym typeface="Instrument Sans"/>
              </a:rPr>
              <a:t>Docker cofounder</a:t>
            </a:r>
            <a:endParaRPr sz="1100">
              <a:latin typeface="Instrument Sans"/>
              <a:ea typeface="Instrument Sans"/>
              <a:cs typeface="Instrument Sans"/>
              <a:sym typeface="Instrument Sans"/>
            </a:endParaRPr>
          </a:p>
        </p:txBody>
      </p:sp>
      <p:sp>
        <p:nvSpPr>
          <p:cNvPr id="1491" name="Google Shape;1491;p86"/>
          <p:cNvSpPr txBox="1"/>
          <p:nvPr/>
        </p:nvSpPr>
        <p:spPr>
          <a:xfrm>
            <a:off x="6486525" y="2939325"/>
            <a:ext cx="1447500" cy="27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100">
                <a:latin typeface="Instrument Sans"/>
                <a:ea typeface="Instrument Sans"/>
                <a:cs typeface="Instrument Sans"/>
                <a:sym typeface="Instrument Sans"/>
              </a:rPr>
              <a:t>Scott Chacon</a:t>
            </a:r>
            <a:br>
              <a:rPr lang="en" sz="1100">
                <a:latin typeface="Instrument Sans"/>
                <a:ea typeface="Instrument Sans"/>
                <a:cs typeface="Instrument Sans"/>
                <a:sym typeface="Instrument Sans"/>
              </a:rPr>
            </a:br>
            <a:r>
              <a:rPr lang="en" sz="1100">
                <a:latin typeface="Instrument Sans"/>
                <a:ea typeface="Instrument Sans"/>
                <a:cs typeface="Instrument Sans"/>
                <a:sym typeface="Instrument Sans"/>
              </a:rPr>
              <a:t>GitHub cofounder</a:t>
            </a:r>
            <a:endParaRPr sz="1100">
              <a:latin typeface="Instrument Sans"/>
              <a:ea typeface="Instrument Sans"/>
              <a:cs typeface="Instrument Sans"/>
              <a:sym typeface="Instrument Sans"/>
            </a:endParaRPr>
          </a:p>
        </p:txBody>
      </p:sp>
      <p:pic>
        <p:nvPicPr>
          <p:cNvPr descr="GitHub Logo, symbol, meaning, history, PNG, brand" id="1492" name="Google Shape;1492;p86"/>
          <p:cNvPicPr preferRelativeResize="0"/>
          <p:nvPr/>
        </p:nvPicPr>
        <p:blipFill>
          <a:blip r:embed="rId3">
            <a:alphaModFix/>
          </a:blip>
          <a:stretch>
            <a:fillRect/>
          </a:stretch>
        </p:blipFill>
        <p:spPr>
          <a:xfrm>
            <a:off x="7863628" y="2909048"/>
            <a:ext cx="594415" cy="334764"/>
          </a:xfrm>
          <a:prstGeom prst="rect">
            <a:avLst/>
          </a:prstGeom>
          <a:noFill/>
          <a:ln>
            <a:noFill/>
          </a:ln>
        </p:spPr>
      </p:pic>
      <p:pic>
        <p:nvPicPr>
          <p:cNvPr id="1493" name="Google Shape;1493;p86"/>
          <p:cNvPicPr preferRelativeResize="0"/>
          <p:nvPr/>
        </p:nvPicPr>
        <p:blipFill>
          <a:blip r:embed="rId4">
            <a:alphaModFix/>
          </a:blip>
          <a:stretch>
            <a:fillRect/>
          </a:stretch>
        </p:blipFill>
        <p:spPr>
          <a:xfrm>
            <a:off x="7809213" y="2340124"/>
            <a:ext cx="703249" cy="180933"/>
          </a:xfrm>
          <a:prstGeom prst="rect">
            <a:avLst/>
          </a:prstGeom>
          <a:noFill/>
          <a:ln>
            <a:noFill/>
          </a:ln>
        </p:spPr>
      </p:pic>
      <p:pic>
        <p:nvPicPr>
          <p:cNvPr id="1494" name="Google Shape;1494;p86"/>
          <p:cNvPicPr preferRelativeResize="0"/>
          <p:nvPr/>
        </p:nvPicPr>
        <p:blipFill>
          <a:blip r:embed="rId5">
            <a:alphaModFix/>
          </a:blip>
          <a:stretch>
            <a:fillRect/>
          </a:stretch>
        </p:blipFill>
        <p:spPr>
          <a:xfrm>
            <a:off x="5949425" y="2174826"/>
            <a:ext cx="511500" cy="511500"/>
          </a:xfrm>
          <a:prstGeom prst="ellipse">
            <a:avLst/>
          </a:prstGeom>
          <a:noFill/>
          <a:ln>
            <a:noFill/>
          </a:ln>
        </p:spPr>
      </p:pic>
      <p:pic>
        <p:nvPicPr>
          <p:cNvPr id="1495" name="Google Shape;1495;p86"/>
          <p:cNvPicPr preferRelativeResize="0"/>
          <p:nvPr/>
        </p:nvPicPr>
        <p:blipFill rotWithShape="1">
          <a:blip r:embed="rId6">
            <a:alphaModFix/>
          </a:blip>
          <a:srcRect b="4725" l="21435" r="25519" t="0"/>
          <a:stretch/>
        </p:blipFill>
        <p:spPr>
          <a:xfrm>
            <a:off x="5949438" y="2818297"/>
            <a:ext cx="511500" cy="516300"/>
          </a:xfrm>
          <a:prstGeom prst="ellipse">
            <a:avLst/>
          </a:prstGeom>
          <a:noFill/>
          <a:ln>
            <a:noFill/>
          </a:ln>
        </p:spPr>
      </p:pic>
      <p:pic>
        <p:nvPicPr>
          <p:cNvPr id="1496" name="Google Shape;1496;p86"/>
          <p:cNvPicPr preferRelativeResize="0"/>
          <p:nvPr/>
        </p:nvPicPr>
        <p:blipFill rotWithShape="1">
          <a:blip r:embed="rId7">
            <a:alphaModFix/>
          </a:blip>
          <a:srcRect b="31305" l="14167" r="14167" t="31301"/>
          <a:stretch/>
        </p:blipFill>
        <p:spPr>
          <a:xfrm>
            <a:off x="7782452" y="3780667"/>
            <a:ext cx="798490" cy="294621"/>
          </a:xfrm>
          <a:prstGeom prst="rect">
            <a:avLst/>
          </a:prstGeom>
          <a:noFill/>
          <a:ln>
            <a:noFill/>
          </a:ln>
        </p:spPr>
      </p:pic>
      <p:pic>
        <p:nvPicPr>
          <p:cNvPr id="1497" name="Google Shape;1497;p86"/>
          <p:cNvPicPr preferRelativeResize="0"/>
          <p:nvPr/>
        </p:nvPicPr>
        <p:blipFill rotWithShape="1">
          <a:blip r:embed="rId8">
            <a:alphaModFix/>
          </a:blip>
          <a:srcRect b="30342" l="12890" r="12897" t="30342"/>
          <a:stretch/>
        </p:blipFill>
        <p:spPr>
          <a:xfrm>
            <a:off x="6954406" y="3813033"/>
            <a:ext cx="661266" cy="141289"/>
          </a:xfrm>
          <a:prstGeom prst="rect">
            <a:avLst/>
          </a:prstGeom>
          <a:noFill/>
          <a:ln>
            <a:noFill/>
          </a:ln>
        </p:spPr>
      </p:pic>
      <p:pic>
        <p:nvPicPr>
          <p:cNvPr id="1498" name="Google Shape;1498;p86"/>
          <p:cNvPicPr preferRelativeResize="0"/>
          <p:nvPr/>
        </p:nvPicPr>
        <p:blipFill>
          <a:blip r:embed="rId9">
            <a:alphaModFix/>
          </a:blip>
          <a:stretch>
            <a:fillRect/>
          </a:stretch>
        </p:blipFill>
        <p:spPr>
          <a:xfrm>
            <a:off x="5989149" y="3780664"/>
            <a:ext cx="798488" cy="206033"/>
          </a:xfrm>
          <a:prstGeom prst="rect">
            <a:avLst/>
          </a:prstGeom>
          <a:noFill/>
          <a:ln>
            <a:noFill/>
          </a:ln>
        </p:spPr>
      </p:pic>
      <p:pic>
        <p:nvPicPr>
          <p:cNvPr id="1499" name="Google Shape;1499;p86"/>
          <p:cNvPicPr preferRelativeResize="0"/>
          <p:nvPr/>
        </p:nvPicPr>
        <p:blipFill>
          <a:blip r:embed="rId10">
            <a:alphaModFix/>
          </a:blip>
          <a:stretch>
            <a:fillRect/>
          </a:stretch>
        </p:blipFill>
        <p:spPr>
          <a:xfrm>
            <a:off x="1799913" y="2161808"/>
            <a:ext cx="931258" cy="319279"/>
          </a:xfrm>
          <a:prstGeom prst="rect">
            <a:avLst/>
          </a:prstGeom>
          <a:noFill/>
          <a:ln>
            <a:noFill/>
          </a:ln>
        </p:spPr>
      </p:pic>
      <p:pic>
        <p:nvPicPr>
          <p:cNvPr id="1500" name="Google Shape;1500;p86"/>
          <p:cNvPicPr preferRelativeResize="0"/>
          <p:nvPr/>
        </p:nvPicPr>
        <p:blipFill>
          <a:blip r:embed="rId11">
            <a:alphaModFix/>
          </a:blip>
          <a:stretch>
            <a:fillRect/>
          </a:stretch>
        </p:blipFill>
        <p:spPr>
          <a:xfrm>
            <a:off x="4287859" y="2580997"/>
            <a:ext cx="936016" cy="558812"/>
          </a:xfrm>
          <a:prstGeom prst="rect">
            <a:avLst/>
          </a:prstGeom>
          <a:noFill/>
          <a:ln>
            <a:noFill/>
          </a:ln>
        </p:spPr>
      </p:pic>
      <p:pic>
        <p:nvPicPr>
          <p:cNvPr id="1501" name="Google Shape;1501;p86"/>
          <p:cNvPicPr preferRelativeResize="0"/>
          <p:nvPr/>
        </p:nvPicPr>
        <p:blipFill>
          <a:blip r:embed="rId12">
            <a:alphaModFix/>
          </a:blip>
          <a:stretch>
            <a:fillRect/>
          </a:stretch>
        </p:blipFill>
        <p:spPr>
          <a:xfrm>
            <a:off x="1431361" y="1593412"/>
            <a:ext cx="862341" cy="339203"/>
          </a:xfrm>
          <a:prstGeom prst="rect">
            <a:avLst/>
          </a:prstGeom>
          <a:noFill/>
          <a:ln>
            <a:noFill/>
          </a:ln>
        </p:spPr>
      </p:pic>
      <p:pic>
        <p:nvPicPr>
          <p:cNvPr id="1502" name="Google Shape;1502;p86"/>
          <p:cNvPicPr preferRelativeResize="0"/>
          <p:nvPr/>
        </p:nvPicPr>
        <p:blipFill>
          <a:blip r:embed="rId13">
            <a:alphaModFix/>
          </a:blip>
          <a:stretch>
            <a:fillRect/>
          </a:stretch>
        </p:blipFill>
        <p:spPr>
          <a:xfrm>
            <a:off x="561836" y="1607870"/>
            <a:ext cx="700467" cy="291690"/>
          </a:xfrm>
          <a:prstGeom prst="rect">
            <a:avLst/>
          </a:prstGeom>
          <a:noFill/>
          <a:ln>
            <a:noFill/>
          </a:ln>
        </p:spPr>
      </p:pic>
      <p:pic>
        <p:nvPicPr>
          <p:cNvPr id="1503" name="Google Shape;1503;p86"/>
          <p:cNvPicPr preferRelativeResize="0"/>
          <p:nvPr/>
        </p:nvPicPr>
        <p:blipFill>
          <a:blip r:embed="rId14">
            <a:alphaModFix/>
          </a:blip>
          <a:stretch>
            <a:fillRect/>
          </a:stretch>
        </p:blipFill>
        <p:spPr>
          <a:xfrm>
            <a:off x="2541447" y="1582775"/>
            <a:ext cx="862369" cy="360443"/>
          </a:xfrm>
          <a:prstGeom prst="rect">
            <a:avLst/>
          </a:prstGeom>
          <a:noFill/>
          <a:ln>
            <a:noFill/>
          </a:ln>
        </p:spPr>
      </p:pic>
      <p:pic>
        <p:nvPicPr>
          <p:cNvPr id="1504" name="Google Shape;1504;p86"/>
          <p:cNvPicPr preferRelativeResize="0"/>
          <p:nvPr/>
        </p:nvPicPr>
        <p:blipFill>
          <a:blip r:embed="rId15">
            <a:alphaModFix/>
          </a:blip>
          <a:stretch>
            <a:fillRect/>
          </a:stretch>
        </p:blipFill>
        <p:spPr>
          <a:xfrm>
            <a:off x="470389" y="2089682"/>
            <a:ext cx="1145510" cy="450586"/>
          </a:xfrm>
          <a:prstGeom prst="rect">
            <a:avLst/>
          </a:prstGeom>
          <a:noFill/>
          <a:ln>
            <a:noFill/>
          </a:ln>
        </p:spPr>
      </p:pic>
      <p:pic>
        <p:nvPicPr>
          <p:cNvPr id="1505" name="Google Shape;1505;p86"/>
          <p:cNvPicPr preferRelativeResize="0"/>
          <p:nvPr/>
        </p:nvPicPr>
        <p:blipFill>
          <a:blip r:embed="rId16">
            <a:alphaModFix/>
          </a:blip>
          <a:stretch>
            <a:fillRect/>
          </a:stretch>
        </p:blipFill>
        <p:spPr>
          <a:xfrm>
            <a:off x="627223" y="3280455"/>
            <a:ext cx="700473" cy="291690"/>
          </a:xfrm>
          <a:prstGeom prst="rect">
            <a:avLst/>
          </a:prstGeom>
          <a:noFill/>
          <a:ln>
            <a:noFill/>
          </a:ln>
        </p:spPr>
      </p:pic>
      <p:pic>
        <p:nvPicPr>
          <p:cNvPr id="1506" name="Google Shape;1506;p86"/>
          <p:cNvPicPr preferRelativeResize="0"/>
          <p:nvPr/>
        </p:nvPicPr>
        <p:blipFill>
          <a:blip r:embed="rId17">
            <a:alphaModFix/>
          </a:blip>
          <a:stretch>
            <a:fillRect/>
          </a:stretch>
        </p:blipFill>
        <p:spPr>
          <a:xfrm>
            <a:off x="2974049" y="2148220"/>
            <a:ext cx="931256" cy="338207"/>
          </a:xfrm>
          <a:prstGeom prst="rect">
            <a:avLst/>
          </a:prstGeom>
          <a:noFill/>
          <a:ln>
            <a:noFill/>
          </a:ln>
        </p:spPr>
      </p:pic>
      <p:pic>
        <p:nvPicPr>
          <p:cNvPr id="1507" name="Google Shape;1507;p86"/>
          <p:cNvPicPr preferRelativeResize="0"/>
          <p:nvPr/>
        </p:nvPicPr>
        <p:blipFill>
          <a:blip r:embed="rId18">
            <a:alphaModFix/>
          </a:blip>
          <a:stretch>
            <a:fillRect/>
          </a:stretch>
        </p:blipFill>
        <p:spPr>
          <a:xfrm>
            <a:off x="3041733" y="2714558"/>
            <a:ext cx="971603" cy="291667"/>
          </a:xfrm>
          <a:prstGeom prst="rect">
            <a:avLst/>
          </a:prstGeom>
          <a:noFill/>
          <a:ln>
            <a:noFill/>
          </a:ln>
        </p:spPr>
      </p:pic>
      <p:pic>
        <p:nvPicPr>
          <p:cNvPr id="1508" name="Google Shape;1508;p86"/>
          <p:cNvPicPr preferRelativeResize="0"/>
          <p:nvPr/>
        </p:nvPicPr>
        <p:blipFill>
          <a:blip r:embed="rId19">
            <a:alphaModFix/>
          </a:blip>
          <a:stretch>
            <a:fillRect/>
          </a:stretch>
        </p:blipFill>
        <p:spPr>
          <a:xfrm>
            <a:off x="3725928" y="1591048"/>
            <a:ext cx="438353" cy="343925"/>
          </a:xfrm>
          <a:prstGeom prst="rect">
            <a:avLst/>
          </a:prstGeom>
          <a:noFill/>
          <a:ln>
            <a:noFill/>
          </a:ln>
        </p:spPr>
      </p:pic>
      <p:pic>
        <p:nvPicPr>
          <p:cNvPr id="1509" name="Google Shape;1509;p86"/>
          <p:cNvPicPr preferRelativeResize="0"/>
          <p:nvPr/>
        </p:nvPicPr>
        <p:blipFill>
          <a:blip r:embed="rId20">
            <a:alphaModFix/>
          </a:blip>
          <a:stretch>
            <a:fillRect/>
          </a:stretch>
        </p:blipFill>
        <p:spPr>
          <a:xfrm>
            <a:off x="1734048" y="2678371"/>
            <a:ext cx="971603" cy="364064"/>
          </a:xfrm>
          <a:prstGeom prst="rect">
            <a:avLst/>
          </a:prstGeom>
          <a:noFill/>
          <a:ln>
            <a:noFill/>
          </a:ln>
        </p:spPr>
      </p:pic>
      <p:pic>
        <p:nvPicPr>
          <p:cNvPr id="1510" name="Google Shape;1510;p86"/>
          <p:cNvPicPr preferRelativeResize="0"/>
          <p:nvPr/>
        </p:nvPicPr>
        <p:blipFill>
          <a:blip r:embed="rId21">
            <a:alphaModFix/>
          </a:blip>
          <a:stretch>
            <a:fillRect/>
          </a:stretch>
        </p:blipFill>
        <p:spPr>
          <a:xfrm>
            <a:off x="1495490" y="3271459"/>
            <a:ext cx="931256" cy="309684"/>
          </a:xfrm>
          <a:prstGeom prst="rect">
            <a:avLst/>
          </a:prstGeom>
          <a:noFill/>
          <a:ln>
            <a:noFill/>
          </a:ln>
        </p:spPr>
      </p:pic>
      <p:pic>
        <p:nvPicPr>
          <p:cNvPr id="1511" name="Google Shape;1511;p86"/>
          <p:cNvPicPr preferRelativeResize="0"/>
          <p:nvPr/>
        </p:nvPicPr>
        <p:blipFill>
          <a:blip r:embed="rId22">
            <a:alphaModFix/>
          </a:blip>
          <a:stretch>
            <a:fillRect/>
          </a:stretch>
        </p:blipFill>
        <p:spPr>
          <a:xfrm>
            <a:off x="4571628" y="1617144"/>
            <a:ext cx="385196" cy="291690"/>
          </a:xfrm>
          <a:prstGeom prst="rect">
            <a:avLst/>
          </a:prstGeom>
          <a:noFill/>
          <a:ln>
            <a:noFill/>
          </a:ln>
        </p:spPr>
      </p:pic>
      <p:pic>
        <p:nvPicPr>
          <p:cNvPr id="1512" name="Google Shape;1512;p86"/>
          <p:cNvPicPr preferRelativeResize="0"/>
          <p:nvPr/>
        </p:nvPicPr>
        <p:blipFill>
          <a:blip r:embed="rId23">
            <a:alphaModFix/>
          </a:blip>
          <a:stretch>
            <a:fillRect/>
          </a:stretch>
        </p:blipFill>
        <p:spPr>
          <a:xfrm>
            <a:off x="433975" y="2678365"/>
            <a:ext cx="956353" cy="364075"/>
          </a:xfrm>
          <a:prstGeom prst="rect">
            <a:avLst/>
          </a:prstGeom>
          <a:noFill/>
          <a:ln>
            <a:noFill/>
          </a:ln>
        </p:spPr>
      </p:pic>
      <p:pic>
        <p:nvPicPr>
          <p:cNvPr id="1513" name="Google Shape;1513;p86"/>
          <p:cNvPicPr preferRelativeResize="0"/>
          <p:nvPr/>
        </p:nvPicPr>
        <p:blipFill>
          <a:blip r:embed="rId24">
            <a:alphaModFix/>
          </a:blip>
          <a:stretch>
            <a:fillRect/>
          </a:stretch>
        </p:blipFill>
        <p:spPr>
          <a:xfrm>
            <a:off x="2768507" y="3269783"/>
            <a:ext cx="862385" cy="359109"/>
          </a:xfrm>
          <a:prstGeom prst="rect">
            <a:avLst/>
          </a:prstGeom>
          <a:noFill/>
          <a:ln>
            <a:noFill/>
          </a:ln>
        </p:spPr>
      </p:pic>
      <p:pic>
        <p:nvPicPr>
          <p:cNvPr id="1514" name="Google Shape;1514;p86"/>
          <p:cNvPicPr preferRelativeResize="0"/>
          <p:nvPr/>
        </p:nvPicPr>
        <p:blipFill>
          <a:blip r:embed="rId25">
            <a:alphaModFix/>
          </a:blip>
          <a:stretch>
            <a:fillRect/>
          </a:stretch>
        </p:blipFill>
        <p:spPr>
          <a:xfrm>
            <a:off x="4167224" y="2023119"/>
            <a:ext cx="700481" cy="583713"/>
          </a:xfrm>
          <a:prstGeom prst="rect">
            <a:avLst/>
          </a:prstGeom>
          <a:noFill/>
          <a:ln>
            <a:noFill/>
          </a:ln>
        </p:spPr>
      </p:pic>
      <p:cxnSp>
        <p:nvCxnSpPr>
          <p:cNvPr id="1515" name="Google Shape;1515;p86"/>
          <p:cNvCxnSpPr/>
          <p:nvPr/>
        </p:nvCxnSpPr>
        <p:spPr>
          <a:xfrm>
            <a:off x="5980100" y="3505000"/>
            <a:ext cx="2522700" cy="0"/>
          </a:xfrm>
          <a:prstGeom prst="straightConnector1">
            <a:avLst/>
          </a:prstGeom>
          <a:noFill/>
          <a:ln cap="flat" cmpd="sng" w="9525">
            <a:solidFill>
              <a:schemeClr val="accent1"/>
            </a:solidFill>
            <a:prstDash val="solid"/>
            <a:round/>
            <a:headEnd len="med" w="med" type="none"/>
            <a:tailEnd len="med" w="med" type="none"/>
          </a:ln>
        </p:spPr>
      </p:cxnSp>
      <p:pic>
        <p:nvPicPr>
          <p:cNvPr id="1516" name="Google Shape;1516;p86"/>
          <p:cNvPicPr preferRelativeResize="0"/>
          <p:nvPr/>
        </p:nvPicPr>
        <p:blipFill>
          <a:blip r:embed="rId26">
            <a:alphaModFix/>
          </a:blip>
          <a:stretch>
            <a:fillRect/>
          </a:stretch>
        </p:blipFill>
        <p:spPr>
          <a:xfrm>
            <a:off x="3972654" y="3118616"/>
            <a:ext cx="1037657" cy="62138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20" name="Shape 1520"/>
        <p:cNvGrpSpPr/>
        <p:nvPr/>
      </p:nvGrpSpPr>
      <p:grpSpPr>
        <a:xfrm>
          <a:off x="0" y="0"/>
          <a:ext cx="0" cy="0"/>
          <a:chOff x="0" y="0"/>
          <a:chExt cx="0" cy="0"/>
        </a:xfrm>
      </p:grpSpPr>
      <p:sp>
        <p:nvSpPr>
          <p:cNvPr id="1521" name="Google Shape;1521;p87"/>
          <p:cNvSpPr txBox="1"/>
          <p:nvPr/>
        </p:nvSpPr>
        <p:spPr>
          <a:xfrm>
            <a:off x="1034917" y="1832202"/>
            <a:ext cx="3383100" cy="871500"/>
          </a:xfrm>
          <a:prstGeom prst="rect">
            <a:avLst/>
          </a:prstGeom>
          <a:solidFill>
            <a:schemeClr val="accent2"/>
          </a:solidFill>
          <a:ln cap="flat" cmpd="sng" w="9525">
            <a:solidFill>
              <a:schemeClr val="accent4"/>
            </a:solidFill>
            <a:prstDash val="solid"/>
            <a:round/>
            <a:headEnd len="sm" w="sm" type="none"/>
            <a:tailEnd len="sm" w="sm" type="none"/>
          </a:ln>
          <a:effectLst>
            <a:outerShdw blurRad="142875" rotWithShape="0" algn="bl">
              <a:srgbClr val="000000">
                <a:alpha val="20000"/>
              </a:srgbClr>
            </a:outerShdw>
          </a:effectLst>
        </p:spPr>
        <p:txBody>
          <a:bodyPr anchorCtr="0" anchor="ctr" bIns="137150" lIns="594350" spcFirstLastPara="1" rIns="137150" wrap="square" tIns="137150">
            <a:spAutoFit/>
          </a:bodyPr>
          <a:lstStyle/>
          <a:p>
            <a:pPr indent="0" lvl="0" marL="0" rtl="0" algn="l">
              <a:lnSpc>
                <a:spcPct val="85000"/>
              </a:lnSpc>
              <a:spcBef>
                <a:spcPts val="0"/>
              </a:spcBef>
              <a:spcAft>
                <a:spcPts val="0"/>
              </a:spcAft>
              <a:buNone/>
            </a:pPr>
            <a:r>
              <a:rPr b="1" lang="en" sz="1700">
                <a:solidFill>
                  <a:schemeClr val="lt1"/>
                </a:solidFill>
                <a:latin typeface="Instrument Sans"/>
                <a:ea typeface="Instrument Sans"/>
                <a:cs typeface="Instrument Sans"/>
                <a:sym typeface="Instrument Sans"/>
              </a:rPr>
              <a:t>SaaS or self-hosted</a:t>
            </a:r>
            <a:endParaRPr b="1" sz="1700">
              <a:solidFill>
                <a:schemeClr val="lt1"/>
              </a:solidFill>
              <a:latin typeface="Instrument Sans"/>
              <a:ea typeface="Instrument Sans"/>
              <a:cs typeface="Instrument Sans"/>
              <a:sym typeface="Instrument Sans"/>
            </a:endParaRPr>
          </a:p>
          <a:p>
            <a:pPr indent="0" lvl="0" marL="0" rtl="0" algn="l">
              <a:spcBef>
                <a:spcPts val="500"/>
              </a:spcBef>
              <a:spcAft>
                <a:spcPts val="0"/>
              </a:spcAft>
              <a:buNone/>
            </a:pPr>
            <a:r>
              <a:rPr lang="en" sz="1000">
                <a:solidFill>
                  <a:schemeClr val="lt2"/>
                </a:solidFill>
                <a:latin typeface="Instrument Sans"/>
                <a:ea typeface="Instrument Sans"/>
                <a:cs typeface="Instrument Sans"/>
                <a:sym typeface="Instrument Sans"/>
              </a:rPr>
              <a:t>Self-hosting available for regulated industries with stringent data privacy policies.</a:t>
            </a:r>
            <a:endParaRPr b="1" sz="1000">
              <a:solidFill>
                <a:schemeClr val="lt2"/>
              </a:solidFill>
              <a:latin typeface="Instrument Sans"/>
              <a:ea typeface="Instrument Sans"/>
              <a:cs typeface="Instrument Sans"/>
              <a:sym typeface="Instrument Sans"/>
            </a:endParaRPr>
          </a:p>
        </p:txBody>
      </p:sp>
      <p:sp>
        <p:nvSpPr>
          <p:cNvPr id="1522" name="Google Shape;1522;p87"/>
          <p:cNvSpPr txBox="1"/>
          <p:nvPr/>
        </p:nvSpPr>
        <p:spPr>
          <a:xfrm>
            <a:off x="1204675" y="2093225"/>
            <a:ext cx="259800" cy="3618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4200">
                <a:solidFill>
                  <a:schemeClr val="dk2"/>
                </a:solidFill>
                <a:latin typeface="Instrument Sans"/>
                <a:ea typeface="Instrument Sans"/>
                <a:cs typeface="Instrument Sans"/>
                <a:sym typeface="Instrument Sans"/>
              </a:rPr>
              <a:t>1</a:t>
            </a:r>
            <a:endParaRPr b="1" sz="4200">
              <a:solidFill>
                <a:schemeClr val="dk2"/>
              </a:solidFill>
              <a:latin typeface="Instrument Sans"/>
              <a:ea typeface="Instrument Sans"/>
              <a:cs typeface="Instrument Sans"/>
              <a:sym typeface="Instrument Sans"/>
            </a:endParaRPr>
          </a:p>
        </p:txBody>
      </p:sp>
      <p:sp>
        <p:nvSpPr>
          <p:cNvPr id="1523" name="Google Shape;1523;p87"/>
          <p:cNvSpPr txBox="1"/>
          <p:nvPr/>
        </p:nvSpPr>
        <p:spPr>
          <a:xfrm>
            <a:off x="1034917" y="2876562"/>
            <a:ext cx="3383100" cy="871500"/>
          </a:xfrm>
          <a:prstGeom prst="rect">
            <a:avLst/>
          </a:prstGeom>
          <a:solidFill>
            <a:schemeClr val="accent2"/>
          </a:solidFill>
          <a:ln cap="flat" cmpd="sng" w="9525">
            <a:solidFill>
              <a:schemeClr val="accent3"/>
            </a:solidFill>
            <a:prstDash val="solid"/>
            <a:round/>
            <a:headEnd len="sm" w="sm" type="none"/>
            <a:tailEnd len="sm" w="sm" type="none"/>
          </a:ln>
          <a:effectLst>
            <a:outerShdw blurRad="142875" rotWithShape="0" algn="bl">
              <a:srgbClr val="000000">
                <a:alpha val="20000"/>
              </a:srgbClr>
            </a:outerShdw>
          </a:effectLst>
        </p:spPr>
        <p:txBody>
          <a:bodyPr anchorCtr="0" anchor="ctr" bIns="137150" lIns="594350" spcFirstLastPara="1" rIns="137150" wrap="square" tIns="137150">
            <a:spAutoFit/>
          </a:bodyPr>
          <a:lstStyle/>
          <a:p>
            <a:pPr indent="0" lvl="0" marL="0" rtl="0" algn="l">
              <a:lnSpc>
                <a:spcPct val="85000"/>
              </a:lnSpc>
              <a:spcBef>
                <a:spcPts val="0"/>
              </a:spcBef>
              <a:spcAft>
                <a:spcPts val="0"/>
              </a:spcAft>
              <a:buNone/>
            </a:pPr>
            <a:r>
              <a:rPr b="1" lang="en" sz="1700">
                <a:solidFill>
                  <a:schemeClr val="lt1"/>
                </a:solidFill>
                <a:latin typeface="Instrument Sans"/>
                <a:ea typeface="Instrument Sans"/>
                <a:cs typeface="Instrument Sans"/>
                <a:sym typeface="Instrument Sans"/>
              </a:rPr>
              <a:t>Scalable and robust</a:t>
            </a:r>
            <a:endParaRPr b="1" sz="1700">
              <a:solidFill>
                <a:schemeClr val="lt1"/>
              </a:solidFill>
              <a:latin typeface="Instrument Sans"/>
              <a:ea typeface="Instrument Sans"/>
              <a:cs typeface="Instrument Sans"/>
              <a:sym typeface="Instrument Sans"/>
            </a:endParaRPr>
          </a:p>
          <a:p>
            <a:pPr indent="0" lvl="0" marL="0" rtl="0" algn="l">
              <a:spcBef>
                <a:spcPts val="500"/>
              </a:spcBef>
              <a:spcAft>
                <a:spcPts val="0"/>
              </a:spcAft>
              <a:buNone/>
            </a:pPr>
            <a:r>
              <a:rPr lang="en" sz="1000">
                <a:solidFill>
                  <a:schemeClr val="lt2"/>
                </a:solidFill>
                <a:latin typeface="Instrument Sans"/>
                <a:ea typeface="Instrument Sans"/>
                <a:cs typeface="Instrument Sans"/>
                <a:sym typeface="Instrument Sans"/>
              </a:rPr>
              <a:t>GitGuardian supports thousands of active developers and repositories per instance.</a:t>
            </a:r>
            <a:endParaRPr sz="1000">
              <a:solidFill>
                <a:schemeClr val="lt2"/>
              </a:solidFill>
              <a:latin typeface="Instrument Sans"/>
              <a:ea typeface="Instrument Sans"/>
              <a:cs typeface="Instrument Sans"/>
              <a:sym typeface="Instrument Sans"/>
            </a:endParaRPr>
          </a:p>
        </p:txBody>
      </p:sp>
      <p:sp>
        <p:nvSpPr>
          <p:cNvPr id="1524" name="Google Shape;1524;p87"/>
          <p:cNvSpPr txBox="1"/>
          <p:nvPr/>
        </p:nvSpPr>
        <p:spPr>
          <a:xfrm>
            <a:off x="1204683" y="3045725"/>
            <a:ext cx="259800" cy="3930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4200">
                <a:solidFill>
                  <a:schemeClr val="dk2"/>
                </a:solidFill>
                <a:latin typeface="Instrument Sans"/>
                <a:ea typeface="Instrument Sans"/>
                <a:cs typeface="Instrument Sans"/>
                <a:sym typeface="Instrument Sans"/>
              </a:rPr>
              <a:t>2</a:t>
            </a:r>
            <a:endParaRPr b="1" sz="4200">
              <a:solidFill>
                <a:schemeClr val="dk2"/>
              </a:solidFill>
              <a:latin typeface="Instrument Sans"/>
              <a:ea typeface="Instrument Sans"/>
              <a:cs typeface="Instrument Sans"/>
              <a:sym typeface="Instrument Sans"/>
            </a:endParaRPr>
          </a:p>
        </p:txBody>
      </p:sp>
      <p:sp>
        <p:nvSpPr>
          <p:cNvPr id="1525" name="Google Shape;1525;p87"/>
          <p:cNvSpPr txBox="1"/>
          <p:nvPr/>
        </p:nvSpPr>
        <p:spPr>
          <a:xfrm>
            <a:off x="4654705" y="2876545"/>
            <a:ext cx="3513600" cy="871500"/>
          </a:xfrm>
          <a:prstGeom prst="rect">
            <a:avLst/>
          </a:prstGeom>
          <a:solidFill>
            <a:schemeClr val="accent2"/>
          </a:solidFill>
          <a:ln cap="flat" cmpd="sng" w="9525">
            <a:solidFill>
              <a:schemeClr val="accent6"/>
            </a:solidFill>
            <a:prstDash val="solid"/>
            <a:round/>
            <a:headEnd len="sm" w="sm" type="none"/>
            <a:tailEnd len="sm" w="sm" type="none"/>
          </a:ln>
          <a:effectLst>
            <a:outerShdw blurRad="142875" rotWithShape="0" algn="bl">
              <a:srgbClr val="000000">
                <a:alpha val="20000"/>
              </a:srgbClr>
            </a:outerShdw>
          </a:effectLst>
        </p:spPr>
        <p:txBody>
          <a:bodyPr anchorCtr="0" anchor="ctr" bIns="137150" lIns="594350" spcFirstLastPara="1" rIns="137150" wrap="square" tIns="137150">
            <a:spAutoFit/>
          </a:bodyPr>
          <a:lstStyle/>
          <a:p>
            <a:pPr indent="0" lvl="0" marL="0" rtl="0" algn="l">
              <a:lnSpc>
                <a:spcPct val="85000"/>
              </a:lnSpc>
              <a:spcBef>
                <a:spcPts val="0"/>
              </a:spcBef>
              <a:spcAft>
                <a:spcPts val="0"/>
              </a:spcAft>
              <a:buNone/>
            </a:pPr>
            <a:r>
              <a:rPr b="1" lang="en" sz="1700">
                <a:solidFill>
                  <a:schemeClr val="lt1"/>
                </a:solidFill>
                <a:latin typeface="Instrument Sans"/>
                <a:ea typeface="Instrument Sans"/>
                <a:cs typeface="Instrument Sans"/>
                <a:sym typeface="Instrument Sans"/>
              </a:rPr>
              <a:t>Continuous support</a:t>
            </a:r>
            <a:endParaRPr b="1" sz="1700">
              <a:solidFill>
                <a:schemeClr val="lt1"/>
              </a:solidFill>
              <a:latin typeface="Instrument Sans"/>
              <a:ea typeface="Instrument Sans"/>
              <a:cs typeface="Instrument Sans"/>
              <a:sym typeface="Instrument Sans"/>
            </a:endParaRPr>
          </a:p>
          <a:p>
            <a:pPr indent="0" lvl="0" marL="0" rtl="0" algn="l">
              <a:spcBef>
                <a:spcPts val="500"/>
              </a:spcBef>
              <a:spcAft>
                <a:spcPts val="0"/>
              </a:spcAft>
              <a:buNone/>
            </a:pPr>
            <a:r>
              <a:rPr lang="en" sz="1000">
                <a:solidFill>
                  <a:schemeClr val="lt2"/>
                </a:solidFill>
                <a:latin typeface="Instrument Sans"/>
                <a:ea typeface="Instrument Sans"/>
                <a:cs typeface="Instrument Sans"/>
                <a:sym typeface="Instrument Sans"/>
              </a:rPr>
              <a:t>PoC exercises, dedicated technical account managers, tailored onboarding programs.</a:t>
            </a:r>
            <a:endParaRPr sz="1000">
              <a:solidFill>
                <a:schemeClr val="lt2"/>
              </a:solidFill>
              <a:latin typeface="Instrument Sans"/>
              <a:ea typeface="Instrument Sans"/>
              <a:cs typeface="Instrument Sans"/>
              <a:sym typeface="Instrument Sans"/>
            </a:endParaRPr>
          </a:p>
        </p:txBody>
      </p:sp>
      <p:sp>
        <p:nvSpPr>
          <p:cNvPr id="1526" name="Google Shape;1526;p87"/>
          <p:cNvSpPr txBox="1"/>
          <p:nvPr/>
        </p:nvSpPr>
        <p:spPr>
          <a:xfrm>
            <a:off x="4815208" y="3121920"/>
            <a:ext cx="269700" cy="3930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4200">
                <a:solidFill>
                  <a:schemeClr val="dk2"/>
                </a:solidFill>
                <a:latin typeface="Instrument Sans"/>
                <a:ea typeface="Instrument Sans"/>
                <a:cs typeface="Instrument Sans"/>
                <a:sym typeface="Instrument Sans"/>
              </a:rPr>
              <a:t>4</a:t>
            </a:r>
            <a:endParaRPr b="1" sz="4200">
              <a:solidFill>
                <a:schemeClr val="dk2"/>
              </a:solidFill>
              <a:latin typeface="Instrument Sans"/>
              <a:ea typeface="Instrument Sans"/>
              <a:cs typeface="Instrument Sans"/>
              <a:sym typeface="Instrument Sans"/>
            </a:endParaRPr>
          </a:p>
        </p:txBody>
      </p:sp>
      <p:sp>
        <p:nvSpPr>
          <p:cNvPr id="1527" name="Google Shape;1527;p87"/>
          <p:cNvSpPr txBox="1"/>
          <p:nvPr/>
        </p:nvSpPr>
        <p:spPr>
          <a:xfrm>
            <a:off x="4654693" y="1832212"/>
            <a:ext cx="3513600" cy="871500"/>
          </a:xfrm>
          <a:prstGeom prst="rect">
            <a:avLst/>
          </a:prstGeom>
          <a:solidFill>
            <a:schemeClr val="accent2"/>
          </a:solidFill>
          <a:ln cap="flat" cmpd="sng" w="9525">
            <a:solidFill>
              <a:schemeClr val="accent5"/>
            </a:solidFill>
            <a:prstDash val="solid"/>
            <a:round/>
            <a:headEnd len="sm" w="sm" type="none"/>
            <a:tailEnd len="sm" w="sm" type="none"/>
          </a:ln>
          <a:effectLst>
            <a:outerShdw blurRad="142875" rotWithShape="0" algn="bl">
              <a:srgbClr val="000000">
                <a:alpha val="20000"/>
              </a:srgbClr>
            </a:outerShdw>
          </a:effectLst>
        </p:spPr>
        <p:txBody>
          <a:bodyPr anchorCtr="0" anchor="ctr" bIns="137150" lIns="594350" spcFirstLastPara="1" rIns="137150" wrap="square" tIns="137150">
            <a:spAutoFit/>
          </a:bodyPr>
          <a:lstStyle/>
          <a:p>
            <a:pPr indent="0" lvl="0" marL="0" rtl="0" algn="l">
              <a:lnSpc>
                <a:spcPct val="85000"/>
              </a:lnSpc>
              <a:spcBef>
                <a:spcPts val="0"/>
              </a:spcBef>
              <a:spcAft>
                <a:spcPts val="0"/>
              </a:spcAft>
              <a:buNone/>
            </a:pPr>
            <a:r>
              <a:rPr b="1" lang="en" sz="1700">
                <a:solidFill>
                  <a:schemeClr val="lt1"/>
                </a:solidFill>
                <a:latin typeface="Instrument Sans"/>
                <a:ea typeface="Instrument Sans"/>
                <a:cs typeface="Instrument Sans"/>
                <a:sym typeface="Instrument Sans"/>
              </a:rPr>
              <a:t>Enterprise features</a:t>
            </a:r>
            <a:endParaRPr b="1" sz="1700">
              <a:solidFill>
                <a:schemeClr val="lt1"/>
              </a:solidFill>
              <a:latin typeface="Instrument Sans"/>
              <a:ea typeface="Instrument Sans"/>
              <a:cs typeface="Instrument Sans"/>
              <a:sym typeface="Instrument Sans"/>
            </a:endParaRPr>
          </a:p>
          <a:p>
            <a:pPr indent="0" lvl="0" marL="0" rtl="0" algn="l">
              <a:spcBef>
                <a:spcPts val="500"/>
              </a:spcBef>
              <a:spcAft>
                <a:spcPts val="0"/>
              </a:spcAft>
              <a:buNone/>
            </a:pPr>
            <a:r>
              <a:rPr lang="en" sz="1000">
                <a:solidFill>
                  <a:schemeClr val="lt2"/>
                </a:solidFill>
                <a:latin typeface="Instrument Sans"/>
                <a:ea typeface="Instrument Sans"/>
                <a:cs typeface="Instrument Sans"/>
                <a:sym typeface="Instrument Sans"/>
              </a:rPr>
              <a:t>Enterprise-grade features: SSO, RBAC, Audit logs, REST API, analytics integrations, and more.</a:t>
            </a:r>
            <a:endParaRPr sz="1000">
              <a:solidFill>
                <a:schemeClr val="lt2"/>
              </a:solidFill>
              <a:latin typeface="Instrument Sans"/>
              <a:ea typeface="Instrument Sans"/>
              <a:cs typeface="Instrument Sans"/>
              <a:sym typeface="Instrument Sans"/>
            </a:endParaRPr>
          </a:p>
        </p:txBody>
      </p:sp>
      <p:sp>
        <p:nvSpPr>
          <p:cNvPr id="1528" name="Google Shape;1528;p87"/>
          <p:cNvSpPr txBox="1"/>
          <p:nvPr/>
        </p:nvSpPr>
        <p:spPr>
          <a:xfrm>
            <a:off x="4844308" y="2062138"/>
            <a:ext cx="269700" cy="393000"/>
          </a:xfrm>
          <a:prstGeom prst="rect">
            <a:avLst/>
          </a:prstGeom>
          <a:solidFill>
            <a:schemeClr val="accent2"/>
          </a:solidFill>
          <a:ln>
            <a:noFill/>
          </a:ln>
        </p:spPr>
        <p:txBody>
          <a:bodyPr anchorCtr="0" anchor="ctr" bIns="0" lIns="0" spcFirstLastPara="1" rIns="0" wrap="square" tIns="0">
            <a:noAutofit/>
          </a:bodyPr>
          <a:lstStyle/>
          <a:p>
            <a:pPr indent="0" lvl="0" marL="0" rtl="0" algn="ctr">
              <a:spcBef>
                <a:spcPts val="0"/>
              </a:spcBef>
              <a:spcAft>
                <a:spcPts val="0"/>
              </a:spcAft>
              <a:buNone/>
            </a:pPr>
            <a:r>
              <a:rPr b="1" lang="en" sz="4200">
                <a:solidFill>
                  <a:schemeClr val="dk2"/>
                </a:solidFill>
                <a:latin typeface="Instrument Sans"/>
                <a:ea typeface="Instrument Sans"/>
                <a:cs typeface="Instrument Sans"/>
                <a:sym typeface="Instrument Sans"/>
              </a:rPr>
              <a:t>3</a:t>
            </a:r>
            <a:endParaRPr b="1" sz="4200">
              <a:solidFill>
                <a:schemeClr val="dk2"/>
              </a:solidFill>
              <a:latin typeface="Instrument Sans"/>
              <a:ea typeface="Instrument Sans"/>
              <a:cs typeface="Instrument Sans"/>
              <a:sym typeface="Instrument Sans"/>
            </a:endParaRPr>
          </a:p>
        </p:txBody>
      </p:sp>
      <p:sp>
        <p:nvSpPr>
          <p:cNvPr id="1529" name="Google Shape;1529;p87"/>
          <p:cNvSpPr txBox="1"/>
          <p:nvPr>
            <p:ph type="title"/>
          </p:nvPr>
        </p:nvSpPr>
        <p:spPr>
          <a:xfrm>
            <a:off x="281475" y="576075"/>
            <a:ext cx="65346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solidFill>
                  <a:schemeClr val="lt2"/>
                </a:solidFill>
              </a:rPr>
              <a:t>Built for the Enterprise</a:t>
            </a:r>
            <a:r>
              <a:rPr lang="en"/>
              <a:t> </a:t>
            </a:r>
            <a:r>
              <a:rPr b="1" lang="en">
                <a:latin typeface="Source Sans Pro"/>
                <a:ea typeface="Source Sans Pro"/>
                <a:cs typeface="Source Sans Pro"/>
                <a:sym typeface="Source Sans Pro"/>
              </a:rPr>
              <a:t>from day one</a:t>
            </a:r>
            <a:endParaRPr b="1">
              <a:latin typeface="Source Sans Pro"/>
              <a:ea typeface="Source Sans Pro"/>
              <a:cs typeface="Source Sans Pro"/>
              <a:sym typeface="Source Sans Pro"/>
            </a:endParaRPr>
          </a:p>
        </p:txBody>
      </p:sp>
      <p:sp>
        <p:nvSpPr>
          <p:cNvPr id="1530" name="Google Shape;1530;p87"/>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03 SOME LAYOUT EXAMPLES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88"/>
          <p:cNvSpPr/>
          <p:nvPr/>
        </p:nvSpPr>
        <p:spPr>
          <a:xfrm flipH="1">
            <a:off x="420617" y="2033794"/>
            <a:ext cx="457200" cy="457200"/>
          </a:xfrm>
          <a:prstGeom prst="ellipse">
            <a:avLst/>
          </a:prstGeom>
          <a:solidFill>
            <a:schemeClr val="lt2"/>
          </a:solidFill>
          <a:ln cap="flat" cmpd="sng" w="9525">
            <a:solidFill>
              <a:schemeClr val="accent6"/>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02    </a:t>
            </a:r>
            <a:endParaRPr sz="1500">
              <a:solidFill>
                <a:schemeClr val="accent2"/>
              </a:solidFill>
              <a:latin typeface="Instrument Sans"/>
              <a:ea typeface="Instrument Sans"/>
              <a:cs typeface="Instrument Sans"/>
              <a:sym typeface="Instrument Sans"/>
            </a:endParaRPr>
          </a:p>
        </p:txBody>
      </p:sp>
      <p:sp>
        <p:nvSpPr>
          <p:cNvPr id="1536" name="Google Shape;1536;p88"/>
          <p:cNvSpPr/>
          <p:nvPr/>
        </p:nvSpPr>
        <p:spPr>
          <a:xfrm>
            <a:off x="420617" y="3884559"/>
            <a:ext cx="457200" cy="457200"/>
          </a:xfrm>
          <a:prstGeom prst="ellipse">
            <a:avLst/>
          </a:prstGeom>
          <a:solidFill>
            <a:schemeClr val="lt2"/>
          </a:solidFill>
          <a:ln cap="flat" cmpd="sng" w="9525">
            <a:solidFill>
              <a:schemeClr val="accent5"/>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04</a:t>
            </a:r>
            <a:endParaRPr b="1" sz="1500">
              <a:solidFill>
                <a:schemeClr val="accent2"/>
              </a:solidFill>
              <a:latin typeface="Instrument Sans"/>
              <a:ea typeface="Instrument Sans"/>
              <a:cs typeface="Instrument Sans"/>
              <a:sym typeface="Instrument Sans"/>
            </a:endParaRPr>
          </a:p>
        </p:txBody>
      </p:sp>
      <p:sp>
        <p:nvSpPr>
          <p:cNvPr id="1537" name="Google Shape;1537;p88"/>
          <p:cNvSpPr/>
          <p:nvPr/>
        </p:nvSpPr>
        <p:spPr>
          <a:xfrm flipH="1">
            <a:off x="420617" y="2915823"/>
            <a:ext cx="457200" cy="457200"/>
          </a:xfrm>
          <a:prstGeom prst="ellipse">
            <a:avLst/>
          </a:prstGeom>
          <a:solidFill>
            <a:schemeClr val="lt2"/>
          </a:solidFill>
          <a:ln cap="flat" cmpd="sng" w="9525">
            <a:solidFill>
              <a:schemeClr val="accent3"/>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03</a:t>
            </a:r>
            <a:endParaRPr sz="1500">
              <a:solidFill>
                <a:schemeClr val="accent2"/>
              </a:solidFill>
              <a:latin typeface="Instrument Sans"/>
              <a:ea typeface="Instrument Sans"/>
              <a:cs typeface="Instrument Sans"/>
              <a:sym typeface="Instrument Sans"/>
            </a:endParaRPr>
          </a:p>
        </p:txBody>
      </p:sp>
      <p:sp>
        <p:nvSpPr>
          <p:cNvPr id="1538" name="Google Shape;1538;p88"/>
          <p:cNvSpPr txBox="1"/>
          <p:nvPr>
            <p:ph type="title"/>
          </p:nvPr>
        </p:nvSpPr>
        <p:spPr>
          <a:xfrm>
            <a:off x="304775" y="576075"/>
            <a:ext cx="77043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0" lang="en">
                <a:latin typeface="Funnel Display Light"/>
                <a:ea typeface="Funnel Display Light"/>
                <a:cs typeface="Funnel Display Light"/>
                <a:sym typeface="Funnel Display Light"/>
              </a:rPr>
              <a:t>GitGuardian’s secrets detection engine is </a:t>
            </a:r>
            <a:r>
              <a:rPr lang="en"/>
              <a:t>different</a:t>
            </a:r>
            <a:endParaRPr/>
          </a:p>
        </p:txBody>
      </p:sp>
      <p:sp>
        <p:nvSpPr>
          <p:cNvPr id="1539" name="Google Shape;1539;p88"/>
          <p:cNvSpPr txBox="1"/>
          <p:nvPr/>
        </p:nvSpPr>
        <p:spPr>
          <a:xfrm>
            <a:off x="4414150" y="4500925"/>
            <a:ext cx="4309200" cy="276900"/>
          </a:xfrm>
          <a:prstGeom prst="rect">
            <a:avLst/>
          </a:prstGeom>
          <a:noFill/>
          <a:ln>
            <a:noFill/>
          </a:ln>
        </p:spPr>
        <p:txBody>
          <a:bodyPr anchorCtr="0" anchor="ctr" bIns="0" lIns="0" spcFirstLastPara="1" rIns="0" wrap="square" tIns="0">
            <a:noAutofit/>
          </a:bodyPr>
          <a:lstStyle/>
          <a:p>
            <a:pPr indent="0" lvl="0" marL="0" rtl="0" algn="r">
              <a:lnSpc>
                <a:spcPct val="115000"/>
              </a:lnSpc>
              <a:spcBef>
                <a:spcPts val="0"/>
              </a:spcBef>
              <a:spcAft>
                <a:spcPts val="0"/>
              </a:spcAft>
              <a:buNone/>
            </a:pPr>
            <a:r>
              <a:rPr b="1" lang="en" sz="900" u="sng">
                <a:solidFill>
                  <a:srgbClr val="0000FF"/>
                </a:solidFill>
                <a:latin typeface="Source Sans Pro"/>
                <a:ea typeface="Source Sans Pro"/>
                <a:cs typeface="Source Sans Pro"/>
                <a:sym typeface="Source Sans Pro"/>
                <a:hlinkClick r:id="rId3">
                  <a:extLst>
                    <a:ext uri="{A12FA001-AC4F-418D-AE19-62706E023703}">
                      <ahyp:hlinkClr val="tx"/>
                    </a:ext>
                  </a:extLst>
                </a:hlinkClick>
              </a:rPr>
              <a:t>Learn more</a:t>
            </a:r>
            <a:r>
              <a:rPr lang="en" sz="900">
                <a:solidFill>
                  <a:schemeClr val="accent4"/>
                </a:solidFill>
                <a:latin typeface="Source Sans Pro"/>
                <a:ea typeface="Source Sans Pro"/>
                <a:cs typeface="Source Sans Pro"/>
                <a:sym typeface="Source Sans Pro"/>
              </a:rPr>
              <a:t> </a:t>
            </a:r>
            <a:r>
              <a:rPr lang="en" sz="900">
                <a:solidFill>
                  <a:schemeClr val="dk2"/>
                </a:solidFill>
                <a:latin typeface="Source Sans Pro"/>
                <a:ea typeface="Source Sans Pro"/>
                <a:cs typeface="Source Sans Pro"/>
                <a:sym typeface="Source Sans Pro"/>
              </a:rPr>
              <a:t>about GitGuardian’s secrets detection engine in the documentation</a:t>
            </a:r>
            <a:endParaRPr sz="900">
              <a:solidFill>
                <a:schemeClr val="dk2"/>
              </a:solidFill>
              <a:latin typeface="Source Sans Pro"/>
              <a:ea typeface="Source Sans Pro"/>
              <a:cs typeface="Source Sans Pro"/>
              <a:sym typeface="Source Sans Pro"/>
            </a:endParaRPr>
          </a:p>
        </p:txBody>
      </p:sp>
      <p:sp>
        <p:nvSpPr>
          <p:cNvPr id="1540" name="Google Shape;1540;p88"/>
          <p:cNvSpPr/>
          <p:nvPr/>
        </p:nvSpPr>
        <p:spPr>
          <a:xfrm flipH="1">
            <a:off x="420617" y="1171597"/>
            <a:ext cx="457200" cy="457200"/>
          </a:xfrm>
          <a:prstGeom prst="ellipse">
            <a:avLst/>
          </a:prstGeom>
          <a:solidFill>
            <a:schemeClr val="lt2"/>
          </a:solidFill>
          <a:ln cap="flat" cmpd="sng" w="9525">
            <a:solidFill>
              <a:schemeClr val="accent4"/>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b="1" lang="en" sz="1500">
                <a:solidFill>
                  <a:schemeClr val="accent2"/>
                </a:solidFill>
                <a:latin typeface="Instrument Sans"/>
                <a:ea typeface="Instrument Sans"/>
                <a:cs typeface="Instrument Sans"/>
                <a:sym typeface="Instrument Sans"/>
              </a:rPr>
              <a:t>01</a:t>
            </a:r>
            <a:endParaRPr sz="1500">
              <a:solidFill>
                <a:schemeClr val="accent2"/>
              </a:solidFill>
              <a:latin typeface="Instrument Sans"/>
              <a:ea typeface="Instrument Sans"/>
              <a:cs typeface="Instrument Sans"/>
              <a:sym typeface="Instrument Sans"/>
            </a:endParaRPr>
          </a:p>
        </p:txBody>
      </p:sp>
      <p:sp>
        <p:nvSpPr>
          <p:cNvPr id="1541" name="Google Shape;1541;p88"/>
          <p:cNvSpPr txBox="1"/>
          <p:nvPr/>
        </p:nvSpPr>
        <p:spPr>
          <a:xfrm>
            <a:off x="946800" y="984540"/>
            <a:ext cx="3133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2"/>
                </a:solidFill>
                <a:latin typeface="Instrument Sans"/>
                <a:ea typeface="Instrument Sans"/>
                <a:cs typeface="Instrument Sans"/>
                <a:sym typeface="Instrument Sans"/>
              </a:rPr>
              <a:t>Coverage</a:t>
            </a:r>
            <a:endParaRPr b="1" sz="1300">
              <a:solidFill>
                <a:schemeClr val="accent2"/>
              </a:solidFill>
              <a:latin typeface="Instrument Sans"/>
              <a:ea typeface="Instrument Sans"/>
              <a:cs typeface="Instrument Sans"/>
              <a:sym typeface="Instrument Sans"/>
            </a:endParaRPr>
          </a:p>
          <a:p>
            <a:pPr indent="0" lvl="0" marL="0" rtl="0" algn="l">
              <a:spcBef>
                <a:spcPts val="0"/>
              </a:spcBef>
              <a:spcAft>
                <a:spcPts val="0"/>
              </a:spcAft>
              <a:buNone/>
            </a:pPr>
            <a:r>
              <a:rPr lang="en" sz="1100">
                <a:solidFill>
                  <a:schemeClr val="accent2"/>
                </a:solidFill>
                <a:latin typeface="Instrument Sans"/>
                <a:ea typeface="Instrument Sans"/>
                <a:cs typeface="Instrument Sans"/>
                <a:sym typeface="Instrument Sans"/>
              </a:rPr>
              <a:t>GitGuardian’s detection engine detects 350+ types of specific and generic secrets, and also supports custom patterns.</a:t>
            </a:r>
            <a:endParaRPr sz="1100">
              <a:solidFill>
                <a:schemeClr val="accent2"/>
              </a:solidFill>
              <a:latin typeface="Instrument Sans"/>
              <a:ea typeface="Instrument Sans"/>
              <a:cs typeface="Instrument Sans"/>
              <a:sym typeface="Instrument Sans"/>
            </a:endParaRPr>
          </a:p>
        </p:txBody>
      </p:sp>
      <p:sp>
        <p:nvSpPr>
          <p:cNvPr id="1542" name="Google Shape;1542;p88"/>
          <p:cNvSpPr txBox="1"/>
          <p:nvPr/>
        </p:nvSpPr>
        <p:spPr>
          <a:xfrm>
            <a:off x="946800" y="1857529"/>
            <a:ext cx="3133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2"/>
                </a:solidFill>
                <a:latin typeface="Instrument Sans"/>
                <a:ea typeface="Instrument Sans"/>
                <a:cs typeface="Instrument Sans"/>
                <a:sym typeface="Instrument Sans"/>
              </a:rPr>
              <a:t>Performance</a:t>
            </a:r>
            <a:endParaRPr b="1" sz="1300">
              <a:solidFill>
                <a:schemeClr val="accent2"/>
              </a:solidFill>
              <a:latin typeface="Instrument Sans"/>
              <a:ea typeface="Instrument Sans"/>
              <a:cs typeface="Instrument Sans"/>
              <a:sym typeface="Instrument Sans"/>
            </a:endParaRPr>
          </a:p>
          <a:p>
            <a:pPr indent="0" lvl="0" marL="0" rtl="0" algn="l">
              <a:spcBef>
                <a:spcPts val="0"/>
              </a:spcBef>
              <a:spcAft>
                <a:spcPts val="0"/>
              </a:spcAft>
              <a:buNone/>
            </a:pPr>
            <a:r>
              <a:rPr lang="en" sz="1100">
                <a:solidFill>
                  <a:schemeClr val="accent2"/>
                </a:solidFill>
                <a:latin typeface="Instrument Sans"/>
                <a:ea typeface="Instrument Sans"/>
                <a:cs typeface="Instrument Sans"/>
                <a:sym typeface="Instrument Sans"/>
              </a:rPr>
              <a:t>The engine is battle-tested against 2B+ public GitHub commits to enhance its precision, accuracy and recall.</a:t>
            </a:r>
            <a:endParaRPr sz="1100">
              <a:solidFill>
                <a:schemeClr val="accent2"/>
              </a:solidFill>
              <a:latin typeface="Instrument Sans"/>
              <a:ea typeface="Instrument Sans"/>
              <a:cs typeface="Instrument Sans"/>
              <a:sym typeface="Instrument Sans"/>
            </a:endParaRPr>
          </a:p>
        </p:txBody>
      </p:sp>
      <p:sp>
        <p:nvSpPr>
          <p:cNvPr id="1543" name="Google Shape;1543;p88"/>
          <p:cNvSpPr txBox="1"/>
          <p:nvPr/>
        </p:nvSpPr>
        <p:spPr>
          <a:xfrm>
            <a:off x="946800" y="2750333"/>
            <a:ext cx="3133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2"/>
                </a:solidFill>
                <a:latin typeface="Instrument Sans"/>
                <a:ea typeface="Instrument Sans"/>
                <a:cs typeface="Instrument Sans"/>
                <a:sym typeface="Instrument Sans"/>
              </a:rPr>
              <a:t>Smart detection</a:t>
            </a:r>
            <a:endParaRPr b="1" sz="1300">
              <a:solidFill>
                <a:schemeClr val="accent2"/>
              </a:solidFill>
              <a:latin typeface="Instrument Sans"/>
              <a:ea typeface="Instrument Sans"/>
              <a:cs typeface="Instrument Sans"/>
              <a:sym typeface="Instrument Sans"/>
            </a:endParaRPr>
          </a:p>
          <a:p>
            <a:pPr indent="0" lvl="0" marL="0" rtl="0" algn="l">
              <a:spcBef>
                <a:spcPts val="0"/>
              </a:spcBef>
              <a:spcAft>
                <a:spcPts val="0"/>
              </a:spcAft>
              <a:buNone/>
            </a:pPr>
            <a:r>
              <a:rPr lang="en" sz="1100">
                <a:solidFill>
                  <a:schemeClr val="accent2"/>
                </a:solidFill>
                <a:latin typeface="Instrument Sans"/>
                <a:ea typeface="Instrument Sans"/>
                <a:cs typeface="Instrument Sans"/>
                <a:sym typeface="Instrument Sans"/>
              </a:rPr>
              <a:t>Detectors check for secrets’ validity and analyze the surrounding code to reveal additional context (e.g. test keys).</a:t>
            </a:r>
            <a:endParaRPr sz="1100">
              <a:solidFill>
                <a:schemeClr val="accent2"/>
              </a:solidFill>
              <a:latin typeface="Instrument Sans"/>
              <a:ea typeface="Instrument Sans"/>
              <a:cs typeface="Instrument Sans"/>
              <a:sym typeface="Instrument Sans"/>
            </a:endParaRPr>
          </a:p>
        </p:txBody>
      </p:sp>
      <p:sp>
        <p:nvSpPr>
          <p:cNvPr id="1544" name="Google Shape;1544;p88"/>
          <p:cNvSpPr txBox="1"/>
          <p:nvPr/>
        </p:nvSpPr>
        <p:spPr>
          <a:xfrm>
            <a:off x="946800" y="3684325"/>
            <a:ext cx="31338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solidFill>
                  <a:schemeClr val="accent2"/>
                </a:solidFill>
                <a:latin typeface="Instrument Sans"/>
                <a:ea typeface="Instrument Sans"/>
                <a:cs typeface="Instrument Sans"/>
                <a:sym typeface="Instrument Sans"/>
              </a:rPr>
              <a:t>Alert fatigue free</a:t>
            </a:r>
            <a:endParaRPr b="1" sz="1300">
              <a:solidFill>
                <a:schemeClr val="accent2"/>
              </a:solidFill>
              <a:latin typeface="Instrument Sans"/>
              <a:ea typeface="Instrument Sans"/>
              <a:cs typeface="Instrument Sans"/>
              <a:sym typeface="Instrument Sans"/>
            </a:endParaRPr>
          </a:p>
          <a:p>
            <a:pPr indent="0" lvl="0" marL="0" rtl="0" algn="l">
              <a:spcBef>
                <a:spcPts val="0"/>
              </a:spcBef>
              <a:spcAft>
                <a:spcPts val="0"/>
              </a:spcAft>
              <a:buNone/>
            </a:pPr>
            <a:r>
              <a:rPr lang="en" sz="1100">
                <a:solidFill>
                  <a:schemeClr val="accent2"/>
                </a:solidFill>
                <a:latin typeface="Instrument Sans"/>
                <a:ea typeface="Instrument Sans"/>
                <a:cs typeface="Instrument Sans"/>
                <a:sym typeface="Instrument Sans"/>
              </a:rPr>
              <a:t>GitGuardian regroups the multiple occurrences of secrets exposed across files and repos in a single incident.</a:t>
            </a:r>
            <a:endParaRPr sz="1100">
              <a:solidFill>
                <a:schemeClr val="accent2"/>
              </a:solidFill>
              <a:latin typeface="Instrument Sans"/>
              <a:ea typeface="Instrument Sans"/>
              <a:cs typeface="Instrument Sans"/>
              <a:sym typeface="Instrument Sans"/>
            </a:endParaRPr>
          </a:p>
        </p:txBody>
      </p:sp>
      <p:sp>
        <p:nvSpPr>
          <p:cNvPr id="1545" name="Google Shape;1545;p88"/>
          <p:cNvSpPr/>
          <p:nvPr/>
        </p:nvSpPr>
        <p:spPr>
          <a:xfrm rot="5400000">
            <a:off x="6408450" y="-1037175"/>
            <a:ext cx="220200" cy="4401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46" name="Google Shape;1546;p88"/>
          <p:cNvPicPr preferRelativeResize="0"/>
          <p:nvPr/>
        </p:nvPicPr>
        <p:blipFill rotWithShape="1">
          <a:blip r:embed="rId4">
            <a:alphaModFix/>
          </a:blip>
          <a:srcRect b="0" l="24783" r="0" t="0"/>
          <a:stretch/>
        </p:blipFill>
        <p:spPr>
          <a:xfrm>
            <a:off x="4317991" y="1312263"/>
            <a:ext cx="4405391" cy="3108700"/>
          </a:xfrm>
          <a:prstGeom prst="rect">
            <a:avLst/>
          </a:prstGeom>
          <a:noFill/>
          <a:ln>
            <a:noFill/>
          </a:ln>
        </p:spPr>
      </p:pic>
      <p:grpSp>
        <p:nvGrpSpPr>
          <p:cNvPr id="1547" name="Google Shape;1547;p88"/>
          <p:cNvGrpSpPr/>
          <p:nvPr/>
        </p:nvGrpSpPr>
        <p:grpSpPr>
          <a:xfrm>
            <a:off x="6188425" y="1001769"/>
            <a:ext cx="895800" cy="323100"/>
            <a:chOff x="2026575" y="-54875"/>
            <a:chExt cx="895800" cy="323100"/>
          </a:xfrm>
        </p:grpSpPr>
        <p:sp>
          <p:nvSpPr>
            <p:cNvPr id="1548" name="Google Shape;1548;p88"/>
            <p:cNvSpPr txBox="1"/>
            <p:nvPr/>
          </p:nvSpPr>
          <p:spPr>
            <a:xfrm>
              <a:off x="2042775" y="-54875"/>
              <a:ext cx="879600" cy="32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lt1"/>
                  </a:solidFill>
                  <a:latin typeface="Source Sans Pro"/>
                  <a:ea typeface="Source Sans Pro"/>
                  <a:cs typeface="Source Sans Pro"/>
                  <a:sym typeface="Source Sans Pro"/>
                </a:rPr>
                <a:t>DETECTION</a:t>
              </a:r>
              <a:endParaRPr sz="900">
                <a:solidFill>
                  <a:schemeClr val="lt1"/>
                </a:solidFill>
                <a:latin typeface="Source Sans Pro"/>
                <a:ea typeface="Source Sans Pro"/>
                <a:cs typeface="Source Sans Pro"/>
                <a:sym typeface="Source Sans Pro"/>
              </a:endParaRPr>
            </a:p>
          </p:txBody>
        </p:sp>
        <p:pic>
          <p:nvPicPr>
            <p:cNvPr id="1549" name="Google Shape;1549;p88"/>
            <p:cNvPicPr preferRelativeResize="0"/>
            <p:nvPr/>
          </p:nvPicPr>
          <p:blipFill>
            <a:blip r:embed="rId5">
              <a:alphaModFix/>
            </a:blip>
            <a:stretch>
              <a:fillRect/>
            </a:stretch>
          </p:blipFill>
          <p:spPr>
            <a:xfrm>
              <a:off x="2026575" y="42000"/>
              <a:ext cx="129350" cy="129350"/>
            </a:xfrm>
            <a:prstGeom prst="rect">
              <a:avLst/>
            </a:prstGeom>
            <a:noFill/>
            <a:ln>
              <a:noFill/>
            </a:ln>
          </p:spPr>
        </p:pic>
      </p:grpSp>
      <p:sp>
        <p:nvSpPr>
          <p:cNvPr id="1550" name="Google Shape;1550;p88"/>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03 SOME LAYOUT EXAMPLES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4" name="Shape 1554"/>
        <p:cNvGrpSpPr/>
        <p:nvPr/>
      </p:nvGrpSpPr>
      <p:grpSpPr>
        <a:xfrm>
          <a:off x="0" y="0"/>
          <a:ext cx="0" cy="0"/>
          <a:chOff x="0" y="0"/>
          <a:chExt cx="0" cy="0"/>
        </a:xfrm>
      </p:grpSpPr>
      <p:sp>
        <p:nvSpPr>
          <p:cNvPr id="1555" name="Google Shape;1555;p89"/>
          <p:cNvSpPr txBox="1"/>
          <p:nvPr/>
        </p:nvSpPr>
        <p:spPr>
          <a:xfrm>
            <a:off x="304775" y="1237575"/>
            <a:ext cx="2976300" cy="286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300">
                <a:solidFill>
                  <a:schemeClr val="lt1"/>
                </a:solidFill>
                <a:latin typeface="Instrument Sans"/>
                <a:ea typeface="Instrument Sans"/>
                <a:cs typeface="Instrument Sans"/>
                <a:sym typeface="Instrument Sans"/>
              </a:rPr>
              <a:t>Lorem ipsum dolor sit amet, consectetur adipiscing elit. Vivamus cursus orci risus. Praesent </a:t>
            </a:r>
            <a:r>
              <a:rPr b="1" lang="en" sz="1300">
                <a:solidFill>
                  <a:schemeClr val="lt1"/>
                </a:solidFill>
                <a:latin typeface="Instrument Sans"/>
                <a:ea typeface="Instrument Sans"/>
                <a:cs typeface="Instrument Sans"/>
                <a:sym typeface="Instrument Sans"/>
              </a:rPr>
              <a:t>condimentum dapibus </a:t>
            </a:r>
            <a:r>
              <a:rPr lang="en" sz="1300">
                <a:solidFill>
                  <a:schemeClr val="lt1"/>
                </a:solidFill>
                <a:latin typeface="Instrument Sans"/>
                <a:ea typeface="Instrument Sans"/>
                <a:cs typeface="Instrument Sans"/>
                <a:sym typeface="Instrument Sans"/>
              </a:rPr>
              <a:t>mi, eget efficitur tortor mollis non. Maecenas egestas sit amet diam id tristique. Suspendisse in faucibus meu elementu.</a:t>
            </a:r>
            <a:br>
              <a:rPr lang="en" sz="1300">
                <a:solidFill>
                  <a:schemeClr val="lt1"/>
                </a:solidFill>
                <a:latin typeface="Instrument Sans"/>
                <a:ea typeface="Instrument Sans"/>
                <a:cs typeface="Instrument Sans"/>
                <a:sym typeface="Instrument Sans"/>
              </a:rPr>
            </a:br>
            <a:endParaRPr sz="13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t/>
            </a:r>
            <a:endParaRPr b="1" sz="1300">
              <a:solidFill>
                <a:schemeClr val="lt1"/>
              </a:solidFill>
              <a:latin typeface="Instrument Sans"/>
              <a:ea typeface="Instrument Sans"/>
              <a:cs typeface="Instrument Sans"/>
              <a:sym typeface="Instrument Sans"/>
            </a:endParaRPr>
          </a:p>
          <a:p>
            <a:pPr indent="0" lvl="0" marL="0" rtl="0" algn="l">
              <a:lnSpc>
                <a:spcPct val="100000"/>
              </a:lnSpc>
              <a:spcBef>
                <a:spcPts val="200"/>
              </a:spcBef>
              <a:spcAft>
                <a:spcPts val="0"/>
              </a:spcAft>
              <a:buNone/>
            </a:pPr>
            <a:r>
              <a:rPr lang="en" sz="1300">
                <a:solidFill>
                  <a:schemeClr val="lt1"/>
                </a:solidFill>
                <a:latin typeface="Instrument Sans"/>
                <a:ea typeface="Instrument Sans"/>
                <a:cs typeface="Instrument Sans"/>
                <a:sym typeface="Instrument Sans"/>
              </a:rPr>
              <a:t>Suspendisse potenti. In eu lectus blandit, dictum turpis in, auctor elit. Pellentesque elementum, diam vel</a:t>
            </a:r>
            <a:endParaRPr sz="1300">
              <a:solidFill>
                <a:schemeClr val="lt1"/>
              </a:solidFill>
              <a:latin typeface="Instrument Sans"/>
              <a:ea typeface="Instrument Sans"/>
              <a:cs typeface="Instrument Sans"/>
              <a:sym typeface="Instrument Sans"/>
            </a:endParaRPr>
          </a:p>
        </p:txBody>
      </p:sp>
      <p:pic>
        <p:nvPicPr>
          <p:cNvPr id="1556" name="Google Shape;1556;p89"/>
          <p:cNvPicPr preferRelativeResize="0"/>
          <p:nvPr/>
        </p:nvPicPr>
        <p:blipFill rotWithShape="1">
          <a:blip r:embed="rId3">
            <a:alphaModFix/>
          </a:blip>
          <a:srcRect b="29814" l="0" r="0" t="0"/>
          <a:stretch/>
        </p:blipFill>
        <p:spPr>
          <a:xfrm>
            <a:off x="3712475" y="1237580"/>
            <a:ext cx="4767797" cy="2953442"/>
          </a:xfrm>
          <a:prstGeom prst="rect">
            <a:avLst/>
          </a:prstGeom>
          <a:noFill/>
          <a:ln>
            <a:noFill/>
          </a:ln>
        </p:spPr>
      </p:pic>
      <p:sp>
        <p:nvSpPr>
          <p:cNvPr id="1557" name="Google Shape;1557;p89"/>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Platform</a:t>
            </a:r>
            <a:endParaRPr/>
          </a:p>
        </p:txBody>
      </p:sp>
      <p:sp>
        <p:nvSpPr>
          <p:cNvPr id="1558" name="Google Shape;1558;p89"/>
          <p:cNvSpPr txBox="1"/>
          <p:nvPr>
            <p:ph idx="1" type="subTitle"/>
          </p:nvPr>
        </p:nvSpPr>
        <p:spPr>
          <a:xfrm>
            <a:off x="304775" y="176900"/>
            <a:ext cx="5216700" cy="225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03 SOME LAYOUT EXAMPLES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90"/>
          <p:cNvSpPr/>
          <p:nvPr/>
        </p:nvSpPr>
        <p:spPr>
          <a:xfrm>
            <a:off x="5627775" y="-50"/>
            <a:ext cx="35163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564" name="Google Shape;1564;p90"/>
          <p:cNvSpPr txBox="1"/>
          <p:nvPr/>
        </p:nvSpPr>
        <p:spPr>
          <a:xfrm>
            <a:off x="6239625" y="1034500"/>
            <a:ext cx="2331600" cy="3018000"/>
          </a:xfrm>
          <a:prstGeom prst="rect">
            <a:avLst/>
          </a:prstGeom>
          <a:solidFill>
            <a:srgbClr val="FFFFFF"/>
          </a:solidFill>
          <a:ln>
            <a:noFill/>
          </a:ln>
          <a:effectLst>
            <a:outerShdw blurRad="142875" rotWithShape="0" algn="bl">
              <a:srgbClr val="000000">
                <a:alpha val="20000"/>
              </a:srgbClr>
            </a:outerShdw>
          </a:effectLst>
        </p:spPr>
        <p:txBody>
          <a:bodyPr anchorCtr="0" anchor="t" bIns="137150" lIns="137150" spcFirstLastPara="1" rIns="137150" wrap="square" tIns="594350">
            <a:noAutofit/>
          </a:bodyPr>
          <a:lstStyle/>
          <a:p>
            <a:pPr indent="0" lvl="0" marL="0" rtl="0" algn="l">
              <a:lnSpc>
                <a:spcPct val="85000"/>
              </a:lnSpc>
              <a:spcBef>
                <a:spcPts val="0"/>
              </a:spcBef>
              <a:spcAft>
                <a:spcPts val="0"/>
              </a:spcAft>
              <a:buNone/>
            </a:pPr>
            <a:r>
              <a:rPr b="1" lang="en" sz="1300">
                <a:solidFill>
                  <a:schemeClr val="dk1"/>
                </a:solidFill>
                <a:latin typeface="Instrument Sans"/>
                <a:ea typeface="Instrument Sans"/>
                <a:cs typeface="Instrument Sans"/>
                <a:sym typeface="Instrument Sans"/>
              </a:rPr>
              <a:t>Vivamus quis dolor blandit, bibendum lacus id, sodales loremullamcorper dapibus risus ac congue.</a:t>
            </a:r>
            <a:endParaRPr b="1" sz="1300">
              <a:solidFill>
                <a:schemeClr val="dk1"/>
              </a:solidFill>
              <a:latin typeface="Instrument Sans"/>
              <a:ea typeface="Instrument Sans"/>
              <a:cs typeface="Instrument Sans"/>
              <a:sym typeface="Instrument Sans"/>
            </a:endParaRPr>
          </a:p>
          <a:p>
            <a:pPr indent="0" lvl="0" marL="0" rtl="0" algn="l">
              <a:lnSpc>
                <a:spcPct val="85000"/>
              </a:lnSpc>
              <a:spcBef>
                <a:spcPts val="1000"/>
              </a:spcBef>
              <a:spcAft>
                <a:spcPts val="0"/>
              </a:spcAft>
              <a:buNone/>
            </a:pPr>
            <a:r>
              <a:t/>
            </a:r>
            <a:endParaRPr b="1" sz="1300">
              <a:solidFill>
                <a:schemeClr val="dk1"/>
              </a:solidFill>
              <a:latin typeface="Instrument Sans"/>
              <a:ea typeface="Instrument Sans"/>
              <a:cs typeface="Instrument Sans"/>
              <a:sym typeface="Instrument Sans"/>
            </a:endParaRPr>
          </a:p>
          <a:p>
            <a:pPr indent="0" lvl="0" marL="0" rtl="0" algn="l">
              <a:lnSpc>
                <a:spcPct val="100000"/>
              </a:lnSpc>
              <a:spcBef>
                <a:spcPts val="1000"/>
              </a:spcBef>
              <a:spcAft>
                <a:spcPts val="0"/>
              </a:spcAft>
              <a:buNone/>
            </a:pPr>
            <a:r>
              <a:rPr lang="en" sz="1000">
                <a:solidFill>
                  <a:schemeClr val="dk2"/>
                </a:solidFill>
                <a:latin typeface="Instrument Sans"/>
                <a:ea typeface="Instrument Sans"/>
                <a:cs typeface="Instrument Sans"/>
                <a:sym typeface="Instrument Sans"/>
              </a:rPr>
              <a:t>Lorem ipsum dolor sit amet, consectetur adipiscing elit. Vivamus cursus orci risus. Praesent </a:t>
            </a:r>
            <a:r>
              <a:rPr b="1" lang="en" sz="1000">
                <a:solidFill>
                  <a:schemeClr val="dk2"/>
                </a:solidFill>
                <a:latin typeface="Instrument Sans"/>
                <a:ea typeface="Instrument Sans"/>
                <a:cs typeface="Instrument Sans"/>
                <a:sym typeface="Instrument Sans"/>
              </a:rPr>
              <a:t>condimentum dapibus </a:t>
            </a:r>
            <a:r>
              <a:rPr lang="en" sz="1000">
                <a:solidFill>
                  <a:schemeClr val="dk2"/>
                </a:solidFill>
                <a:latin typeface="Instrument Sans"/>
                <a:ea typeface="Instrument Sans"/>
                <a:cs typeface="Instrument Sans"/>
                <a:sym typeface="Instrument Sans"/>
              </a:rPr>
              <a:t>mi, eget efficitur tortor mollis non. Maecenas egestas sit amet diam id tristique. </a:t>
            </a:r>
            <a:endParaRPr b="1" sz="1300">
              <a:solidFill>
                <a:schemeClr val="dk2"/>
              </a:solidFill>
              <a:latin typeface="Instrument Sans"/>
              <a:ea typeface="Instrument Sans"/>
              <a:cs typeface="Instrument Sans"/>
              <a:sym typeface="Instrument Sans"/>
            </a:endParaRPr>
          </a:p>
        </p:txBody>
      </p:sp>
      <p:sp>
        <p:nvSpPr>
          <p:cNvPr id="1565" name="Google Shape;1565;p90"/>
          <p:cNvSpPr txBox="1"/>
          <p:nvPr/>
        </p:nvSpPr>
        <p:spPr>
          <a:xfrm>
            <a:off x="6239625" y="1244475"/>
            <a:ext cx="1244400" cy="230700"/>
          </a:xfrm>
          <a:prstGeom prst="rect">
            <a:avLst/>
          </a:prstGeom>
          <a:solidFill>
            <a:schemeClr val="accent4"/>
          </a:solidFill>
          <a:ln>
            <a:noFill/>
          </a:ln>
        </p:spPr>
        <p:txBody>
          <a:bodyPr anchorCtr="0" anchor="ctr" bIns="45700" lIns="45700" spcFirstLastPara="1" rIns="45700" wrap="square" tIns="45700">
            <a:spAutoFit/>
          </a:bodyPr>
          <a:lstStyle/>
          <a:p>
            <a:pPr indent="0" lvl="0" marL="0" rtl="0" algn="ctr">
              <a:spcBef>
                <a:spcPts val="0"/>
              </a:spcBef>
              <a:spcAft>
                <a:spcPts val="0"/>
              </a:spcAft>
              <a:buNone/>
            </a:pPr>
            <a:r>
              <a:rPr b="1" lang="en" sz="900">
                <a:solidFill>
                  <a:schemeClr val="dk1"/>
                </a:solidFill>
                <a:latin typeface="Instrument Sans"/>
                <a:ea typeface="Instrument Sans"/>
                <a:cs typeface="Instrument Sans"/>
                <a:sym typeface="Instrument Sans"/>
              </a:rPr>
              <a:t>DID YOU KNOW?</a:t>
            </a:r>
            <a:endParaRPr b="1" sz="900">
              <a:solidFill>
                <a:schemeClr val="dk1"/>
              </a:solidFill>
              <a:latin typeface="Instrument Sans"/>
              <a:ea typeface="Instrument Sans"/>
              <a:cs typeface="Instrument Sans"/>
              <a:sym typeface="Instrument Sans"/>
            </a:endParaRPr>
          </a:p>
        </p:txBody>
      </p:sp>
      <p:sp>
        <p:nvSpPr>
          <p:cNvPr id="1566" name="Google Shape;1566;p90"/>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Title</a:t>
            </a:r>
            <a:endParaRPr/>
          </a:p>
        </p:txBody>
      </p:sp>
      <p:sp>
        <p:nvSpPr>
          <p:cNvPr id="1567" name="Google Shape;1567;p90"/>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SUBTITLE</a:t>
            </a:r>
            <a:endParaRPr/>
          </a:p>
        </p:txBody>
      </p:sp>
      <p:sp>
        <p:nvSpPr>
          <p:cNvPr id="1568" name="Google Shape;1568;p90"/>
          <p:cNvSpPr txBox="1"/>
          <p:nvPr/>
        </p:nvSpPr>
        <p:spPr>
          <a:xfrm>
            <a:off x="420625" y="1469350"/>
            <a:ext cx="4330800" cy="28650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en" sz="1300">
                <a:solidFill>
                  <a:schemeClr val="dk2"/>
                </a:solidFill>
                <a:latin typeface="Instrument Sans"/>
                <a:ea typeface="Instrument Sans"/>
                <a:cs typeface="Instrument Sans"/>
                <a:sym typeface="Instrument Sans"/>
              </a:rPr>
              <a:t>Lorem ipsum dolor sit amet, consectetur adipiscing elit. Vivamus cursus orci risus. Praesent </a:t>
            </a:r>
            <a:r>
              <a:rPr b="1" lang="en" sz="1300">
                <a:solidFill>
                  <a:schemeClr val="dk2"/>
                </a:solidFill>
                <a:latin typeface="Instrument Sans"/>
                <a:ea typeface="Instrument Sans"/>
                <a:cs typeface="Instrument Sans"/>
                <a:sym typeface="Instrument Sans"/>
              </a:rPr>
              <a:t>condimentum dapibus </a:t>
            </a:r>
            <a:r>
              <a:rPr lang="en" sz="1300">
                <a:solidFill>
                  <a:schemeClr val="dk2"/>
                </a:solidFill>
                <a:latin typeface="Instrument Sans"/>
                <a:ea typeface="Instrument Sans"/>
                <a:cs typeface="Instrument Sans"/>
                <a:sym typeface="Instrument Sans"/>
              </a:rPr>
              <a:t>mi, eget efficitur tortor mollis non. Maecenas egestas sit amet diam id tristique. Suspendisse in faucibus meu elementu.</a:t>
            </a:r>
            <a:br>
              <a:rPr lang="en" sz="1300">
                <a:solidFill>
                  <a:schemeClr val="dk2"/>
                </a:solidFill>
                <a:latin typeface="Instrument Sans"/>
                <a:ea typeface="Instrument Sans"/>
                <a:cs typeface="Instrument Sans"/>
                <a:sym typeface="Instrument Sans"/>
              </a:rPr>
            </a:br>
            <a:endParaRPr sz="1300">
              <a:solidFill>
                <a:schemeClr val="dk2"/>
              </a:solidFill>
              <a:latin typeface="Instrument Sans"/>
              <a:ea typeface="Instrument Sans"/>
              <a:cs typeface="Instrument Sans"/>
              <a:sym typeface="Instrument Sans"/>
            </a:endParaRPr>
          </a:p>
          <a:p>
            <a:pPr indent="0" lvl="0" marL="0" rtl="0" algn="l">
              <a:spcBef>
                <a:spcPts val="0"/>
              </a:spcBef>
              <a:spcAft>
                <a:spcPts val="0"/>
              </a:spcAft>
              <a:buNone/>
            </a:pPr>
            <a:r>
              <a:t/>
            </a:r>
            <a:endParaRPr b="1" sz="1300">
              <a:solidFill>
                <a:schemeClr val="dk2"/>
              </a:solidFill>
              <a:latin typeface="Instrument Sans"/>
              <a:ea typeface="Instrument Sans"/>
              <a:cs typeface="Instrument Sans"/>
              <a:sym typeface="Instrument Sans"/>
            </a:endParaRPr>
          </a:p>
          <a:p>
            <a:pPr indent="0" lvl="0" marL="0" rtl="0" algn="l">
              <a:lnSpc>
                <a:spcPct val="100000"/>
              </a:lnSpc>
              <a:spcBef>
                <a:spcPts val="200"/>
              </a:spcBef>
              <a:spcAft>
                <a:spcPts val="0"/>
              </a:spcAft>
              <a:buNone/>
            </a:pPr>
            <a:r>
              <a:rPr lang="en" sz="1300">
                <a:solidFill>
                  <a:schemeClr val="dk2"/>
                </a:solidFill>
                <a:latin typeface="Instrument Sans"/>
                <a:ea typeface="Instrument Sans"/>
                <a:cs typeface="Instrument Sans"/>
                <a:sym typeface="Instrument Sans"/>
              </a:rPr>
              <a:t>Suspendisse potenti. In eu lectus blandit, dictum turpis in, auctor elit. Pellentesque elementum, diam vel</a:t>
            </a:r>
            <a:endParaRPr sz="1300">
              <a:solidFill>
                <a:schemeClr val="dk2"/>
              </a:solidFill>
              <a:latin typeface="Instrument Sans"/>
              <a:ea typeface="Instrument Sans"/>
              <a:cs typeface="Instrument Sans"/>
              <a:sym typeface="Instrument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sp>
        <p:nvSpPr>
          <p:cNvPr id="1573" name="Google Shape;1573;p91"/>
          <p:cNvSpPr txBox="1"/>
          <p:nvPr/>
        </p:nvSpPr>
        <p:spPr>
          <a:xfrm>
            <a:off x="420625" y="1250838"/>
            <a:ext cx="2257200" cy="2394000"/>
          </a:xfrm>
          <a:prstGeom prst="rect">
            <a:avLst/>
          </a:prstGeom>
          <a:solidFill>
            <a:srgbClr val="FFFFFF"/>
          </a:solidFill>
          <a:ln cap="flat" cmpd="sng" w="9525">
            <a:solidFill>
              <a:schemeClr val="accent1"/>
            </a:solidFill>
            <a:prstDash val="solid"/>
            <a:round/>
            <a:headEnd len="sm" w="sm" type="none"/>
            <a:tailEnd len="sm" w="sm" type="none"/>
          </a:ln>
          <a:effectLst>
            <a:outerShdw blurRad="142875" rotWithShape="0" algn="bl" dir="6480000" dist="104775">
              <a:srgbClr val="000000">
                <a:alpha val="6000"/>
              </a:srgbClr>
            </a:outerShdw>
          </a:effectLst>
        </p:spPr>
        <p:txBody>
          <a:bodyPr anchorCtr="0" anchor="t" bIns="137150" lIns="137150" spcFirstLastPara="1" rIns="137150" wrap="square" tIns="137150">
            <a:noAutofit/>
          </a:bodyPr>
          <a:lstStyle/>
          <a:p>
            <a:pPr indent="0" lvl="0" marL="0" rtl="0" algn="l">
              <a:lnSpc>
                <a:spcPct val="85000"/>
              </a:lnSpc>
              <a:spcBef>
                <a:spcPts val="0"/>
              </a:spcBef>
              <a:spcAft>
                <a:spcPts val="0"/>
              </a:spcAft>
              <a:buClr>
                <a:srgbClr val="000000"/>
              </a:buClr>
              <a:buSzPts val="1100"/>
              <a:buFont typeface="Arial"/>
              <a:buNone/>
            </a:pPr>
            <a:r>
              <a:rPr b="1" lang="en" sz="1300">
                <a:solidFill>
                  <a:schemeClr val="dk1"/>
                </a:solidFill>
                <a:latin typeface="Instrument Sans"/>
                <a:ea typeface="Instrument Sans"/>
                <a:cs typeface="Instrument Sans"/>
                <a:sym typeface="Instrument Sans"/>
              </a:rPr>
              <a:t>Title 1 </a:t>
            </a:r>
            <a:endParaRPr b="1" sz="1300">
              <a:solidFill>
                <a:schemeClr val="dk1"/>
              </a:solidFill>
              <a:latin typeface="Instrument Sans"/>
              <a:ea typeface="Instrument Sans"/>
              <a:cs typeface="Instrument Sans"/>
              <a:sym typeface="Instrument Sans"/>
            </a:endParaRPr>
          </a:p>
          <a:p>
            <a:pPr indent="0" lvl="0" marL="0" rtl="0" algn="l">
              <a:lnSpc>
                <a:spcPct val="85000"/>
              </a:lnSpc>
              <a:spcBef>
                <a:spcPts val="0"/>
              </a:spcBef>
              <a:spcAft>
                <a:spcPts val="0"/>
              </a:spcAft>
              <a:buClr>
                <a:srgbClr val="000000"/>
              </a:buClr>
              <a:buSzPts val="1100"/>
              <a:buFont typeface="Arial"/>
              <a:buNone/>
            </a:pPr>
            <a:r>
              <a:rPr b="1" lang="en" sz="1300">
                <a:solidFill>
                  <a:schemeClr val="dk1"/>
                </a:solidFill>
                <a:latin typeface="Instrument Sans"/>
                <a:ea typeface="Instrument Sans"/>
                <a:cs typeface="Instrument Sans"/>
                <a:sym typeface="Instrument Sans"/>
              </a:rPr>
              <a:t>on two lines</a:t>
            </a:r>
            <a:endParaRPr sz="1000">
              <a:solidFill>
                <a:schemeClr val="accent3"/>
              </a:solidFill>
              <a:latin typeface="Instrument Sans"/>
              <a:ea typeface="Instrument Sans"/>
              <a:cs typeface="Instrument Sans"/>
              <a:sym typeface="Instrument Sans"/>
            </a:endParaRPr>
          </a:p>
          <a:p>
            <a:pPr indent="0" lvl="0" marL="0" rtl="0" algn="l">
              <a:spcBef>
                <a:spcPts val="0"/>
              </a:spcBef>
              <a:spcAft>
                <a:spcPts val="0"/>
              </a:spcAft>
              <a:buNone/>
            </a:pPr>
            <a:r>
              <a:t/>
            </a:r>
            <a:endParaRPr sz="1100">
              <a:solidFill>
                <a:schemeClr val="dk2"/>
              </a:solidFill>
              <a:latin typeface="Instrument Sans"/>
              <a:ea typeface="Instrument Sans"/>
              <a:cs typeface="Instrument Sans"/>
              <a:sym typeface="Instrument Sans"/>
            </a:endParaRPr>
          </a:p>
          <a:p>
            <a:pPr indent="0" lvl="0" marL="0" rtl="0" algn="l">
              <a:spcBef>
                <a:spcPts val="0"/>
              </a:spcBef>
              <a:spcAft>
                <a:spcPts val="0"/>
              </a:spcAft>
              <a:buNone/>
            </a:pPr>
            <a:r>
              <a:rPr lang="en" sz="1100">
                <a:solidFill>
                  <a:schemeClr val="dk2"/>
                </a:solidFill>
                <a:latin typeface="Instrument Sans"/>
                <a:ea typeface="Instrument Sans"/>
                <a:cs typeface="Instrument Sans"/>
                <a:sym typeface="Instrument Sans"/>
              </a:rPr>
              <a:t>Lorem ipsum dolor sit amet, consectetur adipiscing elit. Morbi ullamcorper nunc sed sem fermentum, ac mollis purus ullamcorper. Sed dapibus eleifend lorem vitae. In commodo, ipsum et blandit tincidun  diamante.</a:t>
            </a:r>
            <a:endParaRPr sz="1100">
              <a:solidFill>
                <a:schemeClr val="dk2"/>
              </a:solidFill>
              <a:latin typeface="Instrument Sans"/>
              <a:ea typeface="Instrument Sans"/>
              <a:cs typeface="Instrument Sans"/>
              <a:sym typeface="Instrument Sans"/>
            </a:endParaRPr>
          </a:p>
        </p:txBody>
      </p:sp>
      <p:sp>
        <p:nvSpPr>
          <p:cNvPr id="1574" name="Google Shape;1574;p91"/>
          <p:cNvSpPr txBox="1"/>
          <p:nvPr/>
        </p:nvSpPr>
        <p:spPr>
          <a:xfrm>
            <a:off x="3691200" y="4470200"/>
            <a:ext cx="5105400" cy="153600"/>
          </a:xfrm>
          <a:prstGeom prst="rect">
            <a:avLst/>
          </a:prstGeom>
          <a:noFill/>
          <a:ln>
            <a:noFill/>
          </a:ln>
        </p:spPr>
        <p:txBody>
          <a:bodyPr anchorCtr="0" anchor="ctr" bIns="0" lIns="0" spcFirstLastPara="1" rIns="0" wrap="square" tIns="0">
            <a:noAutofit/>
          </a:bodyPr>
          <a:lstStyle/>
          <a:p>
            <a:pPr indent="0" lvl="0" marL="0" rtl="0" algn="r">
              <a:lnSpc>
                <a:spcPct val="100000"/>
              </a:lnSpc>
              <a:spcBef>
                <a:spcPts val="0"/>
              </a:spcBef>
              <a:spcAft>
                <a:spcPts val="0"/>
              </a:spcAft>
              <a:buClr>
                <a:srgbClr val="000000"/>
              </a:buClr>
              <a:buSzPts val="1100"/>
              <a:buFont typeface="Arial"/>
              <a:buNone/>
            </a:pPr>
            <a:r>
              <a:rPr b="1" i="1" lang="en" sz="900" u="sng">
                <a:solidFill>
                  <a:schemeClr val="hlink"/>
                </a:solidFill>
                <a:latin typeface="Instrument Sans"/>
                <a:ea typeface="Instrument Sans"/>
                <a:cs typeface="Instrument Sans"/>
                <a:sym typeface="Instrument Sans"/>
                <a:hlinkClick r:id="rId3"/>
              </a:rPr>
              <a:t>Learn more</a:t>
            </a:r>
            <a:r>
              <a:rPr i="1" lang="en" sz="900">
                <a:solidFill>
                  <a:schemeClr val="dk1"/>
                </a:solidFill>
                <a:latin typeface="Instrument Sans"/>
                <a:ea typeface="Instrument Sans"/>
                <a:cs typeface="Instrument Sans"/>
                <a:sym typeface="Instrument Sans"/>
              </a:rPr>
              <a:t> </a:t>
            </a:r>
            <a:r>
              <a:rPr i="1" lang="en" sz="900">
                <a:solidFill>
                  <a:schemeClr val="dk2"/>
                </a:solidFill>
                <a:latin typeface="Instrument Sans"/>
                <a:ea typeface="Instrument Sans"/>
                <a:cs typeface="Instrument Sans"/>
                <a:sym typeface="Instrument Sans"/>
              </a:rPr>
              <a:t>lorem ipsum dolor sit amet, consectetur adipiscing elit.</a:t>
            </a:r>
            <a:endParaRPr i="1" sz="900">
              <a:solidFill>
                <a:schemeClr val="dk2"/>
              </a:solidFill>
              <a:latin typeface="Instrument Sans"/>
              <a:ea typeface="Instrument Sans"/>
              <a:cs typeface="Instrument Sans"/>
              <a:sym typeface="Instrument Sans"/>
            </a:endParaRPr>
          </a:p>
        </p:txBody>
      </p:sp>
      <p:sp>
        <p:nvSpPr>
          <p:cNvPr id="1575" name="Google Shape;1575;p91"/>
          <p:cNvSpPr txBox="1"/>
          <p:nvPr>
            <p:ph type="title"/>
          </p:nvPr>
        </p:nvSpPr>
        <p:spPr>
          <a:xfrm>
            <a:off x="304775" y="5760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Title</a:t>
            </a:r>
            <a:endParaRPr/>
          </a:p>
        </p:txBody>
      </p:sp>
      <p:sp>
        <p:nvSpPr>
          <p:cNvPr id="1576" name="Google Shape;1576;p91"/>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SUBTITLE</a:t>
            </a:r>
            <a:endParaRPr/>
          </a:p>
        </p:txBody>
      </p:sp>
      <p:sp>
        <p:nvSpPr>
          <p:cNvPr id="1577" name="Google Shape;1577;p91"/>
          <p:cNvSpPr txBox="1"/>
          <p:nvPr/>
        </p:nvSpPr>
        <p:spPr>
          <a:xfrm>
            <a:off x="2784375" y="1250838"/>
            <a:ext cx="2257200" cy="2394000"/>
          </a:xfrm>
          <a:prstGeom prst="rect">
            <a:avLst/>
          </a:prstGeom>
          <a:solidFill>
            <a:srgbClr val="FFFFFF"/>
          </a:solidFill>
          <a:ln cap="flat" cmpd="sng" w="9525">
            <a:solidFill>
              <a:schemeClr val="accent1"/>
            </a:solidFill>
            <a:prstDash val="solid"/>
            <a:round/>
            <a:headEnd len="sm" w="sm" type="none"/>
            <a:tailEnd len="sm" w="sm" type="none"/>
          </a:ln>
          <a:effectLst>
            <a:outerShdw blurRad="142875" rotWithShape="0" algn="bl" dir="6480000" dist="104775">
              <a:srgbClr val="000000">
                <a:alpha val="6000"/>
              </a:srgbClr>
            </a:outerShdw>
          </a:effectLst>
        </p:spPr>
        <p:txBody>
          <a:bodyPr anchorCtr="0" anchor="t" bIns="137150" lIns="137150" spcFirstLastPara="1" rIns="137150" wrap="square" tIns="137150">
            <a:noAutofit/>
          </a:bodyPr>
          <a:lstStyle/>
          <a:p>
            <a:pPr indent="0" lvl="0" marL="0" rtl="0" algn="l">
              <a:lnSpc>
                <a:spcPct val="85000"/>
              </a:lnSpc>
              <a:spcBef>
                <a:spcPts val="0"/>
              </a:spcBef>
              <a:spcAft>
                <a:spcPts val="0"/>
              </a:spcAft>
              <a:buClr>
                <a:srgbClr val="000000"/>
              </a:buClr>
              <a:buSzPts val="1100"/>
              <a:buFont typeface="Arial"/>
              <a:buNone/>
            </a:pPr>
            <a:r>
              <a:rPr b="1" lang="en" sz="1300">
                <a:solidFill>
                  <a:schemeClr val="dk1"/>
                </a:solidFill>
                <a:latin typeface="Instrument Sans"/>
                <a:ea typeface="Instrument Sans"/>
                <a:cs typeface="Instrument Sans"/>
                <a:sym typeface="Instrument Sans"/>
              </a:rPr>
              <a:t>Title 1 </a:t>
            </a:r>
            <a:endParaRPr b="1" sz="1300">
              <a:solidFill>
                <a:schemeClr val="dk1"/>
              </a:solidFill>
              <a:latin typeface="Instrument Sans"/>
              <a:ea typeface="Instrument Sans"/>
              <a:cs typeface="Instrument Sans"/>
              <a:sym typeface="Instrument Sans"/>
            </a:endParaRPr>
          </a:p>
          <a:p>
            <a:pPr indent="0" lvl="0" marL="0" rtl="0" algn="l">
              <a:lnSpc>
                <a:spcPct val="85000"/>
              </a:lnSpc>
              <a:spcBef>
                <a:spcPts val="0"/>
              </a:spcBef>
              <a:spcAft>
                <a:spcPts val="0"/>
              </a:spcAft>
              <a:buClr>
                <a:srgbClr val="000000"/>
              </a:buClr>
              <a:buSzPts val="1100"/>
              <a:buFont typeface="Arial"/>
              <a:buNone/>
            </a:pPr>
            <a:r>
              <a:rPr b="1" lang="en" sz="1300">
                <a:solidFill>
                  <a:schemeClr val="dk1"/>
                </a:solidFill>
                <a:latin typeface="Instrument Sans"/>
                <a:ea typeface="Instrument Sans"/>
                <a:cs typeface="Instrument Sans"/>
                <a:sym typeface="Instrument Sans"/>
              </a:rPr>
              <a:t>on two lines</a:t>
            </a:r>
            <a:endParaRPr sz="1000">
              <a:solidFill>
                <a:schemeClr val="accent3"/>
              </a:solidFill>
              <a:latin typeface="Instrument Sans"/>
              <a:ea typeface="Instrument Sans"/>
              <a:cs typeface="Instrument Sans"/>
              <a:sym typeface="Instrument Sans"/>
            </a:endParaRPr>
          </a:p>
          <a:p>
            <a:pPr indent="0" lvl="0" marL="0" rtl="0" algn="l">
              <a:spcBef>
                <a:spcPts val="0"/>
              </a:spcBef>
              <a:spcAft>
                <a:spcPts val="0"/>
              </a:spcAft>
              <a:buNone/>
            </a:pPr>
            <a:r>
              <a:t/>
            </a:r>
            <a:endParaRPr sz="1100">
              <a:solidFill>
                <a:schemeClr val="dk2"/>
              </a:solidFill>
              <a:latin typeface="Instrument Sans"/>
              <a:ea typeface="Instrument Sans"/>
              <a:cs typeface="Instrument Sans"/>
              <a:sym typeface="Instrument Sans"/>
            </a:endParaRPr>
          </a:p>
          <a:p>
            <a:pPr indent="0" lvl="0" marL="0" rtl="0" algn="l">
              <a:spcBef>
                <a:spcPts val="0"/>
              </a:spcBef>
              <a:spcAft>
                <a:spcPts val="0"/>
              </a:spcAft>
              <a:buNone/>
            </a:pPr>
            <a:r>
              <a:rPr lang="en" sz="1100">
                <a:solidFill>
                  <a:schemeClr val="dk2"/>
                </a:solidFill>
                <a:latin typeface="Instrument Sans"/>
                <a:ea typeface="Instrument Sans"/>
                <a:cs typeface="Instrument Sans"/>
                <a:sym typeface="Instrument Sans"/>
              </a:rPr>
              <a:t>Lorem ipsum dolor sit amet, consectetur adipiscing elit. Morbi ullamcorper nunc sed sem fermentum, ac mollis purus ullamcorper. Sed dapibus eleifend lorem vitae. In commodo, ipsum et blandit tincidun  diamante.</a:t>
            </a:r>
            <a:endParaRPr sz="1100">
              <a:solidFill>
                <a:schemeClr val="dk2"/>
              </a:solidFill>
              <a:latin typeface="Instrument Sans"/>
              <a:ea typeface="Instrument Sans"/>
              <a:cs typeface="Instrument Sans"/>
              <a:sym typeface="Instrument Sans"/>
            </a:endParaRPr>
          </a:p>
        </p:txBody>
      </p:sp>
      <p:sp>
        <p:nvSpPr>
          <p:cNvPr id="1578" name="Google Shape;1578;p91"/>
          <p:cNvSpPr txBox="1"/>
          <p:nvPr/>
        </p:nvSpPr>
        <p:spPr>
          <a:xfrm>
            <a:off x="5115300" y="1250838"/>
            <a:ext cx="2257200" cy="2394000"/>
          </a:xfrm>
          <a:prstGeom prst="rect">
            <a:avLst/>
          </a:prstGeom>
          <a:solidFill>
            <a:srgbClr val="FFFFFF"/>
          </a:solidFill>
          <a:ln cap="flat" cmpd="sng" w="9525">
            <a:solidFill>
              <a:schemeClr val="accent1"/>
            </a:solidFill>
            <a:prstDash val="solid"/>
            <a:round/>
            <a:headEnd len="sm" w="sm" type="none"/>
            <a:tailEnd len="sm" w="sm" type="none"/>
          </a:ln>
          <a:effectLst>
            <a:outerShdw blurRad="142875" rotWithShape="0" algn="bl" dir="6480000" dist="104775">
              <a:srgbClr val="000000">
                <a:alpha val="6000"/>
              </a:srgbClr>
            </a:outerShdw>
          </a:effectLst>
        </p:spPr>
        <p:txBody>
          <a:bodyPr anchorCtr="0" anchor="t" bIns="137150" lIns="137150" spcFirstLastPara="1" rIns="137150" wrap="square" tIns="137150">
            <a:noAutofit/>
          </a:bodyPr>
          <a:lstStyle/>
          <a:p>
            <a:pPr indent="0" lvl="0" marL="0" rtl="0" algn="l">
              <a:lnSpc>
                <a:spcPct val="85000"/>
              </a:lnSpc>
              <a:spcBef>
                <a:spcPts val="0"/>
              </a:spcBef>
              <a:spcAft>
                <a:spcPts val="0"/>
              </a:spcAft>
              <a:buClr>
                <a:srgbClr val="000000"/>
              </a:buClr>
              <a:buSzPts val="1100"/>
              <a:buFont typeface="Arial"/>
              <a:buNone/>
            </a:pPr>
            <a:r>
              <a:rPr b="1" lang="en" sz="1300">
                <a:solidFill>
                  <a:schemeClr val="dk1"/>
                </a:solidFill>
                <a:latin typeface="Instrument Sans"/>
                <a:ea typeface="Instrument Sans"/>
                <a:cs typeface="Instrument Sans"/>
                <a:sym typeface="Instrument Sans"/>
              </a:rPr>
              <a:t>Title 1 </a:t>
            </a:r>
            <a:endParaRPr b="1" sz="1300">
              <a:solidFill>
                <a:schemeClr val="dk1"/>
              </a:solidFill>
              <a:latin typeface="Instrument Sans"/>
              <a:ea typeface="Instrument Sans"/>
              <a:cs typeface="Instrument Sans"/>
              <a:sym typeface="Instrument Sans"/>
            </a:endParaRPr>
          </a:p>
          <a:p>
            <a:pPr indent="0" lvl="0" marL="0" rtl="0" algn="l">
              <a:lnSpc>
                <a:spcPct val="85000"/>
              </a:lnSpc>
              <a:spcBef>
                <a:spcPts val="0"/>
              </a:spcBef>
              <a:spcAft>
                <a:spcPts val="0"/>
              </a:spcAft>
              <a:buClr>
                <a:srgbClr val="000000"/>
              </a:buClr>
              <a:buSzPts val="1100"/>
              <a:buFont typeface="Arial"/>
              <a:buNone/>
            </a:pPr>
            <a:r>
              <a:rPr b="1" lang="en" sz="1300">
                <a:solidFill>
                  <a:schemeClr val="dk1"/>
                </a:solidFill>
                <a:latin typeface="Instrument Sans"/>
                <a:ea typeface="Instrument Sans"/>
                <a:cs typeface="Instrument Sans"/>
                <a:sym typeface="Instrument Sans"/>
              </a:rPr>
              <a:t>on two lines</a:t>
            </a:r>
            <a:endParaRPr sz="1000">
              <a:solidFill>
                <a:schemeClr val="accent3"/>
              </a:solidFill>
              <a:latin typeface="Instrument Sans"/>
              <a:ea typeface="Instrument Sans"/>
              <a:cs typeface="Instrument Sans"/>
              <a:sym typeface="Instrument Sans"/>
            </a:endParaRPr>
          </a:p>
          <a:p>
            <a:pPr indent="0" lvl="0" marL="0" rtl="0" algn="l">
              <a:spcBef>
                <a:spcPts val="0"/>
              </a:spcBef>
              <a:spcAft>
                <a:spcPts val="0"/>
              </a:spcAft>
              <a:buNone/>
            </a:pPr>
            <a:r>
              <a:t/>
            </a:r>
            <a:endParaRPr sz="1100">
              <a:solidFill>
                <a:schemeClr val="dk2"/>
              </a:solidFill>
              <a:latin typeface="Instrument Sans"/>
              <a:ea typeface="Instrument Sans"/>
              <a:cs typeface="Instrument Sans"/>
              <a:sym typeface="Instrument Sans"/>
            </a:endParaRPr>
          </a:p>
          <a:p>
            <a:pPr indent="0" lvl="0" marL="0" rtl="0" algn="l">
              <a:spcBef>
                <a:spcPts val="0"/>
              </a:spcBef>
              <a:spcAft>
                <a:spcPts val="0"/>
              </a:spcAft>
              <a:buNone/>
            </a:pPr>
            <a:r>
              <a:rPr lang="en" sz="1100">
                <a:solidFill>
                  <a:schemeClr val="dk2"/>
                </a:solidFill>
                <a:latin typeface="Instrument Sans"/>
                <a:ea typeface="Instrument Sans"/>
                <a:cs typeface="Instrument Sans"/>
                <a:sym typeface="Instrument Sans"/>
              </a:rPr>
              <a:t>Lorem ipsum dolor sit amet, consectetur adipiscing elit. Morbi ullamcorper nunc sed sem fermentum, ac mollis purus ullamcorper. Sed dapibus eleifend lorem vitae. In commodo, ipsum et blandit tincidun  diamante.</a:t>
            </a:r>
            <a:endParaRPr sz="1100">
              <a:solidFill>
                <a:schemeClr val="dk2"/>
              </a:solidFill>
              <a:latin typeface="Instrument Sans"/>
              <a:ea typeface="Instrument Sans"/>
              <a:cs typeface="Instrument Sans"/>
              <a:sym typeface="Instrument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2" name="Shape 1582"/>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id="169" name="Google Shape;169;p21"/>
          <p:cNvPicPr preferRelativeResize="0"/>
          <p:nvPr/>
        </p:nvPicPr>
        <p:blipFill>
          <a:blip r:embed="rId3">
            <a:alphaModFix/>
          </a:blip>
          <a:stretch>
            <a:fillRect/>
          </a:stretch>
        </p:blipFill>
        <p:spPr>
          <a:xfrm>
            <a:off x="4692500" y="1581327"/>
            <a:ext cx="3763087" cy="2133297"/>
          </a:xfrm>
          <a:prstGeom prst="rect">
            <a:avLst/>
          </a:prstGeom>
          <a:noFill/>
          <a:ln>
            <a:noFill/>
          </a:ln>
        </p:spPr>
      </p:pic>
      <p:pic>
        <p:nvPicPr>
          <p:cNvPr id="170" name="Google Shape;170;p21"/>
          <p:cNvPicPr preferRelativeResize="0"/>
          <p:nvPr/>
        </p:nvPicPr>
        <p:blipFill>
          <a:blip r:embed="rId4">
            <a:alphaModFix/>
          </a:blip>
          <a:stretch>
            <a:fillRect/>
          </a:stretch>
        </p:blipFill>
        <p:spPr>
          <a:xfrm>
            <a:off x="571300" y="1584176"/>
            <a:ext cx="3763077" cy="2120423"/>
          </a:xfrm>
          <a:prstGeom prst="rect">
            <a:avLst/>
          </a:prstGeom>
          <a:noFill/>
          <a:ln>
            <a:noFill/>
          </a:ln>
        </p:spPr>
      </p:pic>
      <p:sp>
        <p:nvSpPr>
          <p:cNvPr id="171" name="Google Shape;171;p21"/>
          <p:cNvSpPr txBox="1"/>
          <p:nvPr>
            <p:ph type="title"/>
          </p:nvPr>
        </p:nvSpPr>
        <p:spPr>
          <a:xfrm>
            <a:off x="304775" y="423677"/>
            <a:ext cx="4890000" cy="300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a:t>Is it for internal or external?</a:t>
            </a:r>
            <a:endParaRPr/>
          </a:p>
        </p:txBody>
      </p:sp>
      <p:sp>
        <p:nvSpPr>
          <p:cNvPr id="172" name="Google Shape;172;p21"/>
          <p:cNvSpPr txBox="1"/>
          <p:nvPr>
            <p:ph idx="1" type="subTitle"/>
          </p:nvPr>
        </p:nvSpPr>
        <p:spPr>
          <a:xfrm>
            <a:off x="304775" y="176900"/>
            <a:ext cx="5981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Before Starting</a:t>
            </a:r>
            <a:endParaRPr/>
          </a:p>
        </p:txBody>
      </p:sp>
      <p:sp>
        <p:nvSpPr>
          <p:cNvPr id="173" name="Google Shape;173;p21"/>
          <p:cNvSpPr/>
          <p:nvPr/>
        </p:nvSpPr>
        <p:spPr>
          <a:xfrm>
            <a:off x="2194837" y="2012314"/>
            <a:ext cx="517800" cy="5178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sp>
        <p:nvSpPr>
          <p:cNvPr id="174" name="Google Shape;174;p21"/>
          <p:cNvSpPr/>
          <p:nvPr/>
        </p:nvSpPr>
        <p:spPr>
          <a:xfrm>
            <a:off x="577711" y="3374548"/>
            <a:ext cx="300900" cy="3009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75" name="Google Shape;175;p21"/>
          <p:cNvCxnSpPr>
            <a:stCxn id="173" idx="4"/>
          </p:cNvCxnSpPr>
          <p:nvPr/>
        </p:nvCxnSpPr>
        <p:spPr>
          <a:xfrm>
            <a:off x="2453737" y="2530114"/>
            <a:ext cx="3600" cy="1630800"/>
          </a:xfrm>
          <a:prstGeom prst="straightConnector1">
            <a:avLst/>
          </a:prstGeom>
          <a:noFill/>
          <a:ln cap="flat" cmpd="sng" w="9525">
            <a:solidFill>
              <a:schemeClr val="accent4"/>
            </a:solidFill>
            <a:prstDash val="solid"/>
            <a:round/>
            <a:headEnd len="med" w="med" type="none"/>
            <a:tailEnd len="med" w="med" type="none"/>
          </a:ln>
        </p:spPr>
      </p:cxnSp>
      <p:cxnSp>
        <p:nvCxnSpPr>
          <p:cNvPr id="176" name="Google Shape;176;p21"/>
          <p:cNvCxnSpPr>
            <a:stCxn id="174" idx="4"/>
          </p:cNvCxnSpPr>
          <p:nvPr/>
        </p:nvCxnSpPr>
        <p:spPr>
          <a:xfrm>
            <a:off x="728161" y="3675448"/>
            <a:ext cx="0" cy="553800"/>
          </a:xfrm>
          <a:prstGeom prst="straightConnector1">
            <a:avLst/>
          </a:prstGeom>
          <a:noFill/>
          <a:ln cap="flat" cmpd="sng" w="9525">
            <a:solidFill>
              <a:schemeClr val="accent4"/>
            </a:solidFill>
            <a:prstDash val="solid"/>
            <a:round/>
            <a:headEnd len="med" w="med" type="none"/>
            <a:tailEnd len="med" w="med" type="none"/>
          </a:ln>
        </p:spPr>
      </p:cxnSp>
      <p:sp>
        <p:nvSpPr>
          <p:cNvPr id="177" name="Google Shape;177;p21"/>
          <p:cNvSpPr txBox="1"/>
          <p:nvPr>
            <p:ph idx="1" type="subTitle"/>
          </p:nvPr>
        </p:nvSpPr>
        <p:spPr>
          <a:xfrm>
            <a:off x="792673" y="4204484"/>
            <a:ext cx="14826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900"/>
              <a:t>Slack Name or Channel</a:t>
            </a:r>
            <a:endParaRPr sz="900"/>
          </a:p>
        </p:txBody>
      </p:sp>
      <p:sp>
        <p:nvSpPr>
          <p:cNvPr id="178" name="Google Shape;178;p21"/>
          <p:cNvSpPr txBox="1"/>
          <p:nvPr>
            <p:ph idx="1" type="subTitle"/>
          </p:nvPr>
        </p:nvSpPr>
        <p:spPr>
          <a:xfrm>
            <a:off x="2522087" y="4160376"/>
            <a:ext cx="1940100" cy="3456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900"/>
              <a:t>Icon logo version (more space for title)</a:t>
            </a:r>
            <a:endParaRPr sz="900"/>
          </a:p>
        </p:txBody>
      </p:sp>
      <p:sp>
        <p:nvSpPr>
          <p:cNvPr id="179" name="Google Shape;179;p21"/>
          <p:cNvSpPr/>
          <p:nvPr/>
        </p:nvSpPr>
        <p:spPr>
          <a:xfrm>
            <a:off x="6094350" y="1915924"/>
            <a:ext cx="959400" cy="959400"/>
          </a:xfrm>
          <a:prstGeom prst="ellipse">
            <a:avLst/>
          </a:pr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Pro"/>
              <a:ea typeface="Source Sans Pro"/>
              <a:cs typeface="Source Sans Pro"/>
              <a:sym typeface="Source Sans Pro"/>
            </a:endParaRPr>
          </a:p>
        </p:txBody>
      </p:sp>
      <p:cxnSp>
        <p:nvCxnSpPr>
          <p:cNvPr id="180" name="Google Shape;180;p21"/>
          <p:cNvCxnSpPr>
            <a:stCxn id="179" idx="4"/>
          </p:cNvCxnSpPr>
          <p:nvPr/>
        </p:nvCxnSpPr>
        <p:spPr>
          <a:xfrm>
            <a:off x="6574050" y="2875324"/>
            <a:ext cx="0" cy="1196100"/>
          </a:xfrm>
          <a:prstGeom prst="straightConnector1">
            <a:avLst/>
          </a:prstGeom>
          <a:noFill/>
          <a:ln cap="flat" cmpd="sng" w="9525">
            <a:solidFill>
              <a:schemeClr val="accent4"/>
            </a:solidFill>
            <a:prstDash val="solid"/>
            <a:round/>
            <a:headEnd len="med" w="med" type="none"/>
            <a:tailEnd len="med" w="med" type="none"/>
          </a:ln>
        </p:spPr>
      </p:cxnSp>
      <p:sp>
        <p:nvSpPr>
          <p:cNvPr id="181" name="Google Shape;181;p21"/>
          <p:cNvSpPr txBox="1"/>
          <p:nvPr>
            <p:ph idx="1" type="subTitle"/>
          </p:nvPr>
        </p:nvSpPr>
        <p:spPr>
          <a:xfrm>
            <a:off x="6631000" y="4108100"/>
            <a:ext cx="16677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sz="900"/>
              <a:t>Icon + naming logo version</a:t>
            </a:r>
            <a:endParaRPr sz="900"/>
          </a:p>
        </p:txBody>
      </p:sp>
      <p:sp>
        <p:nvSpPr>
          <p:cNvPr id="182" name="Google Shape;182;p21"/>
          <p:cNvSpPr txBox="1"/>
          <p:nvPr>
            <p:ph idx="1" type="subTitle"/>
          </p:nvPr>
        </p:nvSpPr>
        <p:spPr>
          <a:xfrm>
            <a:off x="420625" y="1259775"/>
            <a:ext cx="35490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Internal Use</a:t>
            </a:r>
            <a:endParaRPr i="1" sz="900"/>
          </a:p>
        </p:txBody>
      </p:sp>
      <p:sp>
        <p:nvSpPr>
          <p:cNvPr id="183" name="Google Shape;183;p21"/>
          <p:cNvSpPr txBox="1"/>
          <p:nvPr>
            <p:ph idx="1" type="subTitle"/>
          </p:nvPr>
        </p:nvSpPr>
        <p:spPr>
          <a:xfrm>
            <a:off x="4652175" y="1259775"/>
            <a:ext cx="2809800" cy="2253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External</a:t>
            </a:r>
            <a:r>
              <a:rPr lang="en"/>
              <a:t> Use </a:t>
            </a:r>
            <a:endParaRPr/>
          </a:p>
        </p:txBody>
      </p:sp>
      <p:sp>
        <p:nvSpPr>
          <p:cNvPr id="184" name="Google Shape;184;p21"/>
          <p:cNvSpPr/>
          <p:nvPr/>
        </p:nvSpPr>
        <p:spPr>
          <a:xfrm>
            <a:off x="5411000" y="409125"/>
            <a:ext cx="3312300" cy="634800"/>
          </a:xfrm>
          <a:prstGeom prst="roundRect">
            <a:avLst>
              <a:gd fmla="val 25071" name="adj"/>
            </a:avLst>
          </a:prstGeom>
          <a:solidFill>
            <a:srgbClr val="F4CCCC">
              <a:alpha val="38610"/>
            </a:srgbClr>
          </a:solidFill>
          <a:ln cap="flat" cmpd="sng" w="9525">
            <a:solidFill>
              <a:srgbClr val="CC0000"/>
            </a:solidFill>
            <a:prstDash val="solid"/>
            <a:round/>
            <a:headEnd len="sm" w="sm" type="none"/>
            <a:tailEnd len="sm" w="sm" type="none"/>
          </a:ln>
        </p:spPr>
        <p:txBody>
          <a:bodyPr anchorCtr="0" anchor="ctr" bIns="182875" lIns="182875" spcFirstLastPara="1" rIns="182875" wrap="square" tIns="182875">
            <a:noAutofit/>
          </a:bodyPr>
          <a:lstStyle/>
          <a:p>
            <a:pPr indent="0" lvl="0" marL="0" rtl="0" algn="l">
              <a:lnSpc>
                <a:spcPct val="150000"/>
              </a:lnSpc>
              <a:spcBef>
                <a:spcPts val="0"/>
              </a:spcBef>
              <a:spcAft>
                <a:spcPts val="0"/>
              </a:spcAft>
              <a:buNone/>
            </a:pPr>
            <a:r>
              <a:rPr b="1" lang="en" sz="1100">
                <a:solidFill>
                  <a:srgbClr val="FFFFFF"/>
                </a:solidFill>
                <a:latin typeface="Instrument Sans"/>
                <a:ea typeface="Instrument Sans"/>
                <a:cs typeface="Instrument Sans"/>
                <a:sym typeface="Instrument Sans"/>
              </a:rPr>
              <a:t>🚨</a:t>
            </a:r>
            <a:r>
              <a:rPr b="1" lang="en" sz="1100">
                <a:solidFill>
                  <a:srgbClr val="020D26"/>
                </a:solidFill>
                <a:latin typeface="Instrument Sans"/>
                <a:ea typeface="Instrument Sans"/>
                <a:cs typeface="Instrument Sans"/>
                <a:sym typeface="Instrument Sans"/>
              </a:rPr>
              <a:t>DON’T SHARE SENSITIVE CONTENT!</a:t>
            </a:r>
            <a:br>
              <a:rPr lang="en" sz="1100">
                <a:solidFill>
                  <a:srgbClr val="020D26"/>
                </a:solidFill>
                <a:latin typeface="Instrument Sans"/>
                <a:ea typeface="Instrument Sans"/>
                <a:cs typeface="Instrument Sans"/>
                <a:sym typeface="Instrument Sans"/>
              </a:rPr>
            </a:br>
            <a:r>
              <a:rPr i="1" lang="en" sz="900">
                <a:solidFill>
                  <a:srgbClr val="404E74"/>
                </a:solidFill>
                <a:latin typeface="Instrument Sans"/>
                <a:ea typeface="Instrument Sans"/>
                <a:cs typeface="Instrument Sans"/>
                <a:sym typeface="Instrument Sans"/>
              </a:rPr>
              <a:t>Always ask the slides owner before to share content.</a:t>
            </a:r>
            <a:endParaRPr b="1" sz="1300">
              <a:solidFill>
                <a:srgbClr val="020D26"/>
              </a:solidFill>
              <a:latin typeface="Instrument Sans"/>
              <a:ea typeface="Instrument Sans"/>
              <a:cs typeface="Instrument Sans"/>
              <a:sym typeface="Instrument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6" name="Shape 1586"/>
        <p:cNvGrpSpPr/>
        <p:nvPr/>
      </p:nvGrpSpPr>
      <p:grpSpPr>
        <a:xfrm>
          <a:off x="0" y="0"/>
          <a:ext cx="0" cy="0"/>
          <a:chOff x="0" y="0"/>
          <a:chExt cx="0" cy="0"/>
        </a:xfrm>
      </p:grpSpPr>
      <p:sp>
        <p:nvSpPr>
          <p:cNvPr id="1587" name="Google Shape;1587;p93"/>
          <p:cNvSpPr txBox="1"/>
          <p:nvPr>
            <p:ph type="title"/>
          </p:nvPr>
        </p:nvSpPr>
        <p:spPr>
          <a:xfrm>
            <a:off x="1634150" y="1368150"/>
            <a:ext cx="5875500" cy="7740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 you</a:t>
            </a:r>
            <a:endParaRPr/>
          </a:p>
        </p:txBody>
      </p:sp>
      <p:sp>
        <p:nvSpPr>
          <p:cNvPr id="1588" name="Google Shape;1588;p93"/>
          <p:cNvSpPr txBox="1"/>
          <p:nvPr>
            <p:ph idx="4294967295" type="subTitle"/>
          </p:nvPr>
        </p:nvSpPr>
        <p:spPr>
          <a:xfrm>
            <a:off x="365700" y="2142150"/>
            <a:ext cx="8412600" cy="261600"/>
          </a:xfrm>
          <a:prstGeom prst="rect">
            <a:avLst/>
          </a:prstGeom>
        </p:spPr>
        <p:txBody>
          <a:bodyPr anchorCtr="0" anchor="t" bIns="0" lIns="0" spcFirstLastPara="1" rIns="0" wrap="square" tIns="0">
            <a:noAutofit/>
          </a:bodyPr>
          <a:lstStyle/>
          <a:p>
            <a:pPr indent="0" lvl="0" marL="0" rtl="0" algn="ctr">
              <a:spcBef>
                <a:spcPts val="0"/>
              </a:spcBef>
              <a:spcAft>
                <a:spcPts val="1200"/>
              </a:spcAft>
              <a:buNone/>
            </a:pPr>
            <a:r>
              <a:rPr lang="en" sz="1600">
                <a:solidFill>
                  <a:schemeClr val="accent1"/>
                </a:solidFill>
              </a:rPr>
              <a:t>Question time 🔥</a:t>
            </a:r>
            <a:endParaRPr sz="1600">
              <a:solidFill>
                <a:schemeClr val="accent1"/>
              </a:solidFill>
            </a:endParaRPr>
          </a:p>
        </p:txBody>
      </p:sp>
      <p:sp>
        <p:nvSpPr>
          <p:cNvPr id="1589" name="Google Shape;1589;p93"/>
          <p:cNvSpPr txBox="1"/>
          <p:nvPr>
            <p:ph idx="1" type="subTitle"/>
          </p:nvPr>
        </p:nvSpPr>
        <p:spPr>
          <a:xfrm>
            <a:off x="613700" y="4604775"/>
            <a:ext cx="3479700" cy="1905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rPr lang="en"/>
              <a:t>@danielebrusca | #marketing</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2"/>
          <p:cNvSpPr txBox="1"/>
          <p:nvPr>
            <p:ph idx="1" type="subTitle"/>
          </p:nvPr>
        </p:nvSpPr>
        <p:spPr>
          <a:xfrm>
            <a:off x="365700" y="2934768"/>
            <a:ext cx="8412600" cy="2463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t/>
            </a:r>
            <a:endParaRPr/>
          </a:p>
        </p:txBody>
      </p:sp>
      <p:sp>
        <p:nvSpPr>
          <p:cNvPr id="190" name="Google Shape;190;p22"/>
          <p:cNvSpPr txBox="1"/>
          <p:nvPr>
            <p:ph type="ctrTitle"/>
          </p:nvPr>
        </p:nvSpPr>
        <p:spPr>
          <a:xfrm>
            <a:off x="365700" y="2297400"/>
            <a:ext cx="8412600" cy="392400"/>
          </a:xfrm>
          <a:prstGeom prst="rect">
            <a:avLst/>
          </a:prstGeom>
        </p:spPr>
        <p:txBody>
          <a:bodyPr anchorCtr="0" anchor="ctr" bIns="0" lIns="0" spcFirstLastPara="1" rIns="0" wrap="square" tIns="0">
            <a:spAutoFit/>
          </a:bodyPr>
          <a:lstStyle/>
          <a:p>
            <a:pPr indent="0" lvl="0" marL="0" rtl="0" algn="ctr">
              <a:spcBef>
                <a:spcPts val="0"/>
              </a:spcBef>
              <a:spcAft>
                <a:spcPts val="0"/>
              </a:spcAft>
              <a:buNone/>
            </a:pPr>
            <a:r>
              <a:rPr lang="en"/>
              <a:t>Internal</a:t>
            </a:r>
            <a:endParaRPr/>
          </a:p>
        </p:txBody>
      </p:sp>
      <p:sp>
        <p:nvSpPr>
          <p:cNvPr id="191" name="Google Shape;191;p22"/>
          <p:cNvSpPr txBox="1"/>
          <p:nvPr>
            <p:ph idx="2" type="subTitle"/>
          </p:nvPr>
        </p:nvSpPr>
        <p:spPr>
          <a:xfrm>
            <a:off x="613700" y="4604775"/>
            <a:ext cx="2322600" cy="190500"/>
          </a:xfrm>
          <a:prstGeom prst="rect">
            <a:avLst/>
          </a:prstGeom>
        </p:spPr>
        <p:txBody>
          <a:bodyPr anchorCtr="0" anchor="t" bIns="0" lIns="0" spcFirstLastPara="1" rIns="0" wrap="square" tIns="0">
            <a:noAutofit/>
          </a:bodyPr>
          <a:lstStyle/>
          <a:p>
            <a:pPr indent="0" lvl="0" marL="0" rtl="0" algn="l">
              <a:spcBef>
                <a:spcPts val="0"/>
              </a:spcBef>
              <a:spcAft>
                <a:spcPts val="1200"/>
              </a:spcAft>
              <a:buNone/>
            </a:pPr>
            <a:r>
              <a:t/>
            </a:r>
            <a:endParaRPr/>
          </a:p>
        </p:txBody>
      </p:sp>
      <p:sp>
        <p:nvSpPr>
          <p:cNvPr id="192" name="Google Shape;192;p22"/>
          <p:cNvSpPr txBox="1"/>
          <p:nvPr>
            <p:ph idx="3" type="subTitle"/>
          </p:nvPr>
        </p:nvSpPr>
        <p:spPr>
          <a:xfrm>
            <a:off x="6428225" y="4604775"/>
            <a:ext cx="2322600" cy="190500"/>
          </a:xfrm>
          <a:prstGeom prst="rect">
            <a:avLst/>
          </a:prstGeom>
        </p:spPr>
        <p:txBody>
          <a:bodyPr anchorCtr="0" anchor="t" bIns="0" lIns="0" spcFirstLastPara="1" rIns="0" wrap="square" tIns="0">
            <a:noAutofit/>
          </a:bodyPr>
          <a:lstStyle/>
          <a:p>
            <a:pPr indent="0" lvl="0" marL="0" rtl="0" algn="r">
              <a:spcBef>
                <a:spcPts val="0"/>
              </a:spcBef>
              <a:spcAft>
                <a:spcPts val="12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itGuardian">
  <a:themeElements>
    <a:clrScheme name="Simple Light">
      <a:dk1>
        <a:srgbClr val="000000"/>
      </a:dk1>
      <a:lt1>
        <a:srgbClr val="FFFFFF"/>
      </a:lt1>
      <a:dk2>
        <a:srgbClr val="464C6D"/>
      </a:dk2>
      <a:lt2>
        <a:srgbClr val="F1F3FF"/>
      </a:lt2>
      <a:accent1>
        <a:srgbClr val="CBCDFF"/>
      </a:accent1>
      <a:accent2>
        <a:srgbClr val="121827"/>
      </a:accent2>
      <a:accent3>
        <a:srgbClr val="8DD9CB"/>
      </a:accent3>
      <a:accent4>
        <a:srgbClr val="3F6ECF"/>
      </a:accent4>
      <a:accent5>
        <a:srgbClr val="B587EA"/>
      </a:accent5>
      <a:accent6>
        <a:srgbClr val="9CE982"/>
      </a:accent6>
      <a:hlink>
        <a:srgbClr val="2869F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